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37"/>
  </p:notesMasterIdLst>
  <p:sldIdLst>
    <p:sldId id="256" r:id="rId5"/>
    <p:sldId id="257" r:id="rId6"/>
    <p:sldId id="258" r:id="rId7"/>
    <p:sldId id="259" r:id="rId8"/>
    <p:sldId id="260" r:id="rId9"/>
    <p:sldId id="261" r:id="rId10"/>
    <p:sldId id="288" r:id="rId11"/>
    <p:sldId id="262" r:id="rId12"/>
    <p:sldId id="263" r:id="rId13"/>
    <p:sldId id="264" r:id="rId14"/>
    <p:sldId id="265" r:id="rId15"/>
    <p:sldId id="266" r:id="rId16"/>
    <p:sldId id="267" r:id="rId17"/>
    <p:sldId id="268" r:id="rId18"/>
    <p:sldId id="269" r:id="rId19"/>
    <p:sldId id="270" r:id="rId20"/>
    <p:sldId id="271" r:id="rId21"/>
    <p:sldId id="272" r:id="rId22"/>
    <p:sldId id="279" r:id="rId23"/>
    <p:sldId id="280" r:id="rId24"/>
    <p:sldId id="284" r:id="rId25"/>
    <p:sldId id="283" r:id="rId26"/>
    <p:sldId id="282" r:id="rId27"/>
    <p:sldId id="281" r:id="rId28"/>
    <p:sldId id="287" r:id="rId29"/>
    <p:sldId id="286" r:id="rId30"/>
    <p:sldId id="285" r:id="rId31"/>
    <p:sldId id="274" r:id="rId32"/>
    <p:sldId id="275" r:id="rId33"/>
    <p:sldId id="276" r:id="rId34"/>
    <p:sldId id="277" r:id="rId35"/>
    <p:sldId id="27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D98E7D-5716-4471-87F1-DB4BEA32542B}" v="14" dt="2022-09-18T06:04:23.137"/>
    <p1510:client id="{DF5732B2-47C0-4CF1-8988-17E1EDE0B814}" v="12" dt="2022-09-18T10:21:23.9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RICHEKKA SREEHARI" userId="159914db55854cec" providerId="LiveId" clId="{B7D98E7D-5716-4471-87F1-DB4BEA32542B}"/>
    <pc:docChg chg="undo custSel addSld delSld modSld">
      <pc:chgData name="KARRICHEKKA SREEHARI" userId="159914db55854cec" providerId="LiveId" clId="{B7D98E7D-5716-4471-87F1-DB4BEA32542B}" dt="2022-09-18T06:08:42.323" v="853" actId="20577"/>
      <pc:docMkLst>
        <pc:docMk/>
      </pc:docMkLst>
      <pc:sldChg chg="modSp mod">
        <pc:chgData name="KARRICHEKKA SREEHARI" userId="159914db55854cec" providerId="LiveId" clId="{B7D98E7D-5716-4471-87F1-DB4BEA32542B}" dt="2022-09-18T06:07:03.405" v="822" actId="20577"/>
        <pc:sldMkLst>
          <pc:docMk/>
          <pc:sldMk cId="0" sldId="256"/>
        </pc:sldMkLst>
        <pc:spChg chg="mod">
          <ac:chgData name="KARRICHEKKA SREEHARI" userId="159914db55854cec" providerId="LiveId" clId="{B7D98E7D-5716-4471-87F1-DB4BEA32542B}" dt="2022-09-18T06:07:03.405" v="822" actId="20577"/>
          <ac:spMkLst>
            <pc:docMk/>
            <pc:sldMk cId="0" sldId="256"/>
            <ac:spMk id="196" creationId="{00000000-0000-0000-0000-000000000000}"/>
          </ac:spMkLst>
        </pc:spChg>
      </pc:sldChg>
      <pc:sldChg chg="modSp mod">
        <pc:chgData name="KARRICHEKKA SREEHARI" userId="159914db55854cec" providerId="LiveId" clId="{B7D98E7D-5716-4471-87F1-DB4BEA32542B}" dt="2022-09-18T04:44:43.309" v="64" actId="27636"/>
        <pc:sldMkLst>
          <pc:docMk/>
          <pc:sldMk cId="0" sldId="257"/>
        </pc:sldMkLst>
        <pc:spChg chg="mod">
          <ac:chgData name="KARRICHEKKA SREEHARI" userId="159914db55854cec" providerId="LiveId" clId="{B7D98E7D-5716-4471-87F1-DB4BEA32542B}" dt="2022-09-18T04:44:43.309" v="64" actId="27636"/>
          <ac:spMkLst>
            <pc:docMk/>
            <pc:sldMk cId="0" sldId="257"/>
            <ac:spMk id="197" creationId="{00000000-0000-0000-0000-000000000000}"/>
          </ac:spMkLst>
        </pc:spChg>
      </pc:sldChg>
      <pc:sldChg chg="modSp mod">
        <pc:chgData name="KARRICHEKKA SREEHARI" userId="159914db55854cec" providerId="LiveId" clId="{B7D98E7D-5716-4471-87F1-DB4BEA32542B}" dt="2022-09-18T04:44:43.309" v="65" actId="27636"/>
        <pc:sldMkLst>
          <pc:docMk/>
          <pc:sldMk cId="0" sldId="258"/>
        </pc:sldMkLst>
        <pc:spChg chg="mod">
          <ac:chgData name="KARRICHEKKA SREEHARI" userId="159914db55854cec" providerId="LiveId" clId="{B7D98E7D-5716-4471-87F1-DB4BEA32542B}" dt="2022-09-18T04:44:43.309" v="65" actId="27636"/>
          <ac:spMkLst>
            <pc:docMk/>
            <pc:sldMk cId="0" sldId="258"/>
            <ac:spMk id="199" creationId="{00000000-0000-0000-0000-000000000000}"/>
          </ac:spMkLst>
        </pc:spChg>
      </pc:sldChg>
      <pc:sldChg chg="modSp mod">
        <pc:chgData name="KARRICHEKKA SREEHARI" userId="159914db55854cec" providerId="LiveId" clId="{B7D98E7D-5716-4471-87F1-DB4BEA32542B}" dt="2022-09-18T04:44:43.309" v="66" actId="27636"/>
        <pc:sldMkLst>
          <pc:docMk/>
          <pc:sldMk cId="0" sldId="259"/>
        </pc:sldMkLst>
        <pc:spChg chg="mod">
          <ac:chgData name="KARRICHEKKA SREEHARI" userId="159914db55854cec" providerId="LiveId" clId="{B7D98E7D-5716-4471-87F1-DB4BEA32542B}" dt="2022-09-18T04:44:43.309" v="66" actId="27636"/>
          <ac:spMkLst>
            <pc:docMk/>
            <pc:sldMk cId="0" sldId="259"/>
            <ac:spMk id="201" creationId="{00000000-0000-0000-0000-000000000000}"/>
          </ac:spMkLst>
        </pc:spChg>
      </pc:sldChg>
      <pc:sldChg chg="modSp mod">
        <pc:chgData name="KARRICHEKKA SREEHARI" userId="159914db55854cec" providerId="LiveId" clId="{B7D98E7D-5716-4471-87F1-DB4BEA32542B}" dt="2022-09-18T04:44:43.320" v="67" actId="27636"/>
        <pc:sldMkLst>
          <pc:docMk/>
          <pc:sldMk cId="0" sldId="260"/>
        </pc:sldMkLst>
        <pc:spChg chg="mod">
          <ac:chgData name="KARRICHEKKA SREEHARI" userId="159914db55854cec" providerId="LiveId" clId="{B7D98E7D-5716-4471-87F1-DB4BEA32542B}" dt="2022-09-18T04:44:43.320" v="67" actId="27636"/>
          <ac:spMkLst>
            <pc:docMk/>
            <pc:sldMk cId="0" sldId="260"/>
            <ac:spMk id="203" creationId="{00000000-0000-0000-0000-000000000000}"/>
          </ac:spMkLst>
        </pc:spChg>
      </pc:sldChg>
      <pc:sldChg chg="modSp mod">
        <pc:chgData name="KARRICHEKKA SREEHARI" userId="159914db55854cec" providerId="LiveId" clId="{B7D98E7D-5716-4471-87F1-DB4BEA32542B}" dt="2022-09-18T04:36:32.008" v="29" actId="2710"/>
        <pc:sldMkLst>
          <pc:docMk/>
          <pc:sldMk cId="0" sldId="261"/>
        </pc:sldMkLst>
        <pc:spChg chg="mod">
          <ac:chgData name="KARRICHEKKA SREEHARI" userId="159914db55854cec" providerId="LiveId" clId="{B7D98E7D-5716-4471-87F1-DB4BEA32542B}" dt="2022-09-18T04:36:32.008" v="29" actId="2710"/>
          <ac:spMkLst>
            <pc:docMk/>
            <pc:sldMk cId="0" sldId="261"/>
            <ac:spMk id="205" creationId="{00000000-0000-0000-0000-000000000000}"/>
          </ac:spMkLst>
        </pc:spChg>
      </pc:sldChg>
      <pc:sldChg chg="modSp mod">
        <pc:chgData name="KARRICHEKKA SREEHARI" userId="159914db55854cec" providerId="LiveId" clId="{B7D98E7D-5716-4471-87F1-DB4BEA32542B}" dt="2022-09-18T04:44:43.320" v="68" actId="27636"/>
        <pc:sldMkLst>
          <pc:docMk/>
          <pc:sldMk cId="0" sldId="262"/>
        </pc:sldMkLst>
        <pc:spChg chg="mod">
          <ac:chgData name="KARRICHEKKA SREEHARI" userId="159914db55854cec" providerId="LiveId" clId="{B7D98E7D-5716-4471-87F1-DB4BEA32542B}" dt="2022-09-18T04:44:43.320" v="68" actId="27636"/>
          <ac:spMkLst>
            <pc:docMk/>
            <pc:sldMk cId="0" sldId="262"/>
            <ac:spMk id="207" creationId="{00000000-0000-0000-0000-000000000000}"/>
          </ac:spMkLst>
        </pc:spChg>
      </pc:sldChg>
      <pc:sldChg chg="modSp mod">
        <pc:chgData name="KARRICHEKKA SREEHARI" userId="159914db55854cec" providerId="LiveId" clId="{B7D98E7D-5716-4471-87F1-DB4BEA32542B}" dt="2022-09-18T04:35:46.530" v="25" actId="20577"/>
        <pc:sldMkLst>
          <pc:docMk/>
          <pc:sldMk cId="0" sldId="263"/>
        </pc:sldMkLst>
        <pc:spChg chg="mod">
          <ac:chgData name="KARRICHEKKA SREEHARI" userId="159914db55854cec" providerId="LiveId" clId="{B7D98E7D-5716-4471-87F1-DB4BEA32542B}" dt="2022-09-18T04:35:46.530" v="25" actId="20577"/>
          <ac:spMkLst>
            <pc:docMk/>
            <pc:sldMk cId="0" sldId="263"/>
            <ac:spMk id="209" creationId="{00000000-0000-0000-0000-000000000000}"/>
          </ac:spMkLst>
        </pc:spChg>
      </pc:sldChg>
      <pc:sldChg chg="modSp mod">
        <pc:chgData name="KARRICHEKKA SREEHARI" userId="159914db55854cec" providerId="LiveId" clId="{B7D98E7D-5716-4471-87F1-DB4BEA32542B}" dt="2022-09-18T04:35:29.702" v="13" actId="14100"/>
        <pc:sldMkLst>
          <pc:docMk/>
          <pc:sldMk cId="0" sldId="265"/>
        </pc:sldMkLst>
        <pc:spChg chg="mod">
          <ac:chgData name="KARRICHEKKA SREEHARI" userId="159914db55854cec" providerId="LiveId" clId="{B7D98E7D-5716-4471-87F1-DB4BEA32542B}" dt="2022-09-18T04:35:29.702" v="13" actId="14100"/>
          <ac:spMkLst>
            <pc:docMk/>
            <pc:sldMk cId="0" sldId="265"/>
            <ac:spMk id="213" creationId="{00000000-0000-0000-0000-000000000000}"/>
          </ac:spMkLst>
        </pc:spChg>
      </pc:sldChg>
      <pc:sldChg chg="modSp mod">
        <pc:chgData name="KARRICHEKKA SREEHARI" userId="159914db55854cec" providerId="LiveId" clId="{B7D98E7D-5716-4471-87F1-DB4BEA32542B}" dt="2022-09-18T04:35:11.728" v="10" actId="27636"/>
        <pc:sldMkLst>
          <pc:docMk/>
          <pc:sldMk cId="0" sldId="266"/>
        </pc:sldMkLst>
        <pc:spChg chg="mod">
          <ac:chgData name="KARRICHEKKA SREEHARI" userId="159914db55854cec" providerId="LiveId" clId="{B7D98E7D-5716-4471-87F1-DB4BEA32542B}" dt="2022-09-18T04:35:11.728" v="10" actId="27636"/>
          <ac:spMkLst>
            <pc:docMk/>
            <pc:sldMk cId="0" sldId="266"/>
            <ac:spMk id="214" creationId="{00000000-0000-0000-0000-000000000000}"/>
          </ac:spMkLst>
        </pc:spChg>
      </pc:sldChg>
      <pc:sldChg chg="modSp mod">
        <pc:chgData name="KARRICHEKKA SREEHARI" userId="159914db55854cec" providerId="LiveId" clId="{B7D98E7D-5716-4471-87F1-DB4BEA32542B}" dt="2022-09-18T04:44:43.329" v="69" actId="27636"/>
        <pc:sldMkLst>
          <pc:docMk/>
          <pc:sldMk cId="0" sldId="267"/>
        </pc:sldMkLst>
        <pc:spChg chg="mod">
          <ac:chgData name="KARRICHEKKA SREEHARI" userId="159914db55854cec" providerId="LiveId" clId="{B7D98E7D-5716-4471-87F1-DB4BEA32542B}" dt="2022-09-18T04:44:43.329" v="69" actId="27636"/>
          <ac:spMkLst>
            <pc:docMk/>
            <pc:sldMk cId="0" sldId="267"/>
            <ac:spMk id="215" creationId="{00000000-0000-0000-0000-000000000000}"/>
          </ac:spMkLst>
        </pc:spChg>
      </pc:sldChg>
      <pc:sldChg chg="modSp mod">
        <pc:chgData name="KARRICHEKKA SREEHARI" userId="159914db55854cec" providerId="LiveId" clId="{B7D98E7D-5716-4471-87F1-DB4BEA32542B}" dt="2022-09-18T04:34:39.888" v="4" actId="14100"/>
        <pc:sldMkLst>
          <pc:docMk/>
          <pc:sldMk cId="0" sldId="268"/>
        </pc:sldMkLst>
        <pc:spChg chg="mod">
          <ac:chgData name="KARRICHEKKA SREEHARI" userId="159914db55854cec" providerId="LiveId" clId="{B7D98E7D-5716-4471-87F1-DB4BEA32542B}" dt="2022-09-18T04:34:39.888" v="4" actId="14100"/>
          <ac:spMkLst>
            <pc:docMk/>
            <pc:sldMk cId="0" sldId="268"/>
            <ac:spMk id="217" creationId="{00000000-0000-0000-0000-000000000000}"/>
          </ac:spMkLst>
        </pc:spChg>
      </pc:sldChg>
      <pc:sldChg chg="modSp mod">
        <pc:chgData name="KARRICHEKKA SREEHARI" userId="159914db55854cec" providerId="LiveId" clId="{B7D98E7D-5716-4471-87F1-DB4BEA32542B}" dt="2022-09-18T04:34:27.830" v="3" actId="27636"/>
        <pc:sldMkLst>
          <pc:docMk/>
          <pc:sldMk cId="0" sldId="269"/>
        </pc:sldMkLst>
        <pc:spChg chg="mod">
          <ac:chgData name="KARRICHEKKA SREEHARI" userId="159914db55854cec" providerId="LiveId" clId="{B7D98E7D-5716-4471-87F1-DB4BEA32542B}" dt="2022-09-18T04:34:27.830" v="3" actId="27636"/>
          <ac:spMkLst>
            <pc:docMk/>
            <pc:sldMk cId="0" sldId="269"/>
            <ac:spMk id="219" creationId="{00000000-0000-0000-0000-000000000000}"/>
          </ac:spMkLst>
        </pc:spChg>
      </pc:sldChg>
      <pc:sldChg chg="modSp mod">
        <pc:chgData name="KARRICHEKKA SREEHARI" userId="159914db55854cec" providerId="LiveId" clId="{B7D98E7D-5716-4471-87F1-DB4BEA32542B}" dt="2022-09-18T04:37:17.578" v="35" actId="20577"/>
        <pc:sldMkLst>
          <pc:docMk/>
          <pc:sldMk cId="0" sldId="271"/>
        </pc:sldMkLst>
        <pc:spChg chg="mod">
          <ac:chgData name="KARRICHEKKA SREEHARI" userId="159914db55854cec" providerId="LiveId" clId="{B7D98E7D-5716-4471-87F1-DB4BEA32542B}" dt="2022-09-18T04:37:17.578" v="35" actId="20577"/>
          <ac:spMkLst>
            <pc:docMk/>
            <pc:sldMk cId="0" sldId="271"/>
            <ac:spMk id="222" creationId="{00000000-0000-0000-0000-000000000000}"/>
          </ac:spMkLst>
        </pc:spChg>
      </pc:sldChg>
      <pc:sldChg chg="modSp mod">
        <pc:chgData name="KARRICHEKKA SREEHARI" userId="159914db55854cec" providerId="LiveId" clId="{B7D98E7D-5716-4471-87F1-DB4BEA32542B}" dt="2022-09-18T04:37:50.618" v="40" actId="14100"/>
        <pc:sldMkLst>
          <pc:docMk/>
          <pc:sldMk cId="0" sldId="272"/>
        </pc:sldMkLst>
        <pc:spChg chg="mod">
          <ac:chgData name="KARRICHEKKA SREEHARI" userId="159914db55854cec" providerId="LiveId" clId="{B7D98E7D-5716-4471-87F1-DB4BEA32542B}" dt="2022-09-18T04:37:50.618" v="40" actId="14100"/>
          <ac:spMkLst>
            <pc:docMk/>
            <pc:sldMk cId="0" sldId="272"/>
            <ac:spMk id="244" creationId="{00000000-0000-0000-0000-000000000000}"/>
          </ac:spMkLst>
        </pc:spChg>
      </pc:sldChg>
      <pc:sldChg chg="addSp modSp del mod">
        <pc:chgData name="KARRICHEKKA SREEHARI" userId="159914db55854cec" providerId="LiveId" clId="{B7D98E7D-5716-4471-87F1-DB4BEA32542B}" dt="2022-09-18T05:13:55.158" v="124" actId="2696"/>
        <pc:sldMkLst>
          <pc:docMk/>
          <pc:sldMk cId="0" sldId="273"/>
        </pc:sldMkLst>
        <pc:spChg chg="mod">
          <ac:chgData name="KARRICHEKKA SREEHARI" userId="159914db55854cec" providerId="LiveId" clId="{B7D98E7D-5716-4471-87F1-DB4BEA32542B}" dt="2022-09-18T04:48:28.418" v="116" actId="115"/>
          <ac:spMkLst>
            <pc:docMk/>
            <pc:sldMk cId="0" sldId="273"/>
            <ac:spMk id="295" creationId="{00000000-0000-0000-0000-000000000000}"/>
          </ac:spMkLst>
        </pc:spChg>
        <pc:spChg chg="mod">
          <ac:chgData name="KARRICHEKKA SREEHARI" userId="159914db55854cec" providerId="LiveId" clId="{B7D98E7D-5716-4471-87F1-DB4BEA32542B}" dt="2022-09-18T04:47:35.198" v="112" actId="20577"/>
          <ac:spMkLst>
            <pc:docMk/>
            <pc:sldMk cId="0" sldId="273"/>
            <ac:spMk id="296" creationId="{00000000-0000-0000-0000-000000000000}"/>
          </ac:spMkLst>
        </pc:spChg>
        <pc:picChg chg="add mod">
          <ac:chgData name="KARRICHEKKA SREEHARI" userId="159914db55854cec" providerId="LiveId" clId="{B7D98E7D-5716-4471-87F1-DB4BEA32542B}" dt="2022-09-18T05:13:37.104" v="123" actId="14100"/>
          <ac:picMkLst>
            <pc:docMk/>
            <pc:sldMk cId="0" sldId="273"/>
            <ac:picMk id="3" creationId="{839BFE7E-0F35-A54C-4A3B-D2B8D5512E7D}"/>
          </ac:picMkLst>
        </pc:picChg>
      </pc:sldChg>
      <pc:sldChg chg="modSp mod">
        <pc:chgData name="KARRICHEKKA SREEHARI" userId="159914db55854cec" providerId="LiveId" clId="{B7D98E7D-5716-4471-87F1-DB4BEA32542B}" dt="2022-09-18T06:08:42.323" v="853" actId="20577"/>
        <pc:sldMkLst>
          <pc:docMk/>
          <pc:sldMk cId="0" sldId="274"/>
        </pc:sldMkLst>
        <pc:spChg chg="mod">
          <ac:chgData name="KARRICHEKKA SREEHARI" userId="159914db55854cec" providerId="LiveId" clId="{B7D98E7D-5716-4471-87F1-DB4BEA32542B}" dt="2022-09-18T04:44:43.338" v="71" actId="27636"/>
          <ac:spMkLst>
            <pc:docMk/>
            <pc:sldMk cId="0" sldId="274"/>
            <ac:spMk id="297" creationId="{00000000-0000-0000-0000-000000000000}"/>
          </ac:spMkLst>
        </pc:spChg>
        <pc:spChg chg="mod">
          <ac:chgData name="KARRICHEKKA SREEHARI" userId="159914db55854cec" providerId="LiveId" clId="{B7D98E7D-5716-4471-87F1-DB4BEA32542B}" dt="2022-09-18T06:08:42.323" v="853" actId="20577"/>
          <ac:spMkLst>
            <pc:docMk/>
            <pc:sldMk cId="0" sldId="274"/>
            <ac:spMk id="298" creationId="{00000000-0000-0000-0000-000000000000}"/>
          </ac:spMkLst>
        </pc:spChg>
      </pc:sldChg>
      <pc:sldChg chg="modSp mod">
        <pc:chgData name="KARRICHEKKA SREEHARI" userId="159914db55854cec" providerId="LiveId" clId="{B7D98E7D-5716-4471-87F1-DB4BEA32542B}" dt="2022-09-18T04:44:43.343" v="72" actId="27636"/>
        <pc:sldMkLst>
          <pc:docMk/>
          <pc:sldMk cId="0" sldId="275"/>
        </pc:sldMkLst>
        <pc:spChg chg="mod">
          <ac:chgData name="KARRICHEKKA SREEHARI" userId="159914db55854cec" providerId="LiveId" clId="{B7D98E7D-5716-4471-87F1-DB4BEA32542B}" dt="2022-09-18T04:44:43.343" v="72" actId="27636"/>
          <ac:spMkLst>
            <pc:docMk/>
            <pc:sldMk cId="0" sldId="275"/>
            <ac:spMk id="299" creationId="{00000000-0000-0000-0000-000000000000}"/>
          </ac:spMkLst>
        </pc:spChg>
      </pc:sldChg>
      <pc:sldChg chg="modSp mod">
        <pc:chgData name="KARRICHEKKA SREEHARI" userId="159914db55854cec" providerId="LiveId" clId="{B7D98E7D-5716-4471-87F1-DB4BEA32542B}" dt="2022-09-18T04:44:43.348" v="73" actId="27636"/>
        <pc:sldMkLst>
          <pc:docMk/>
          <pc:sldMk cId="0" sldId="276"/>
        </pc:sldMkLst>
        <pc:spChg chg="mod">
          <ac:chgData name="KARRICHEKKA SREEHARI" userId="159914db55854cec" providerId="LiveId" clId="{B7D98E7D-5716-4471-87F1-DB4BEA32542B}" dt="2022-09-18T04:44:43.348" v="73" actId="27636"/>
          <ac:spMkLst>
            <pc:docMk/>
            <pc:sldMk cId="0" sldId="276"/>
            <ac:spMk id="301" creationId="{00000000-0000-0000-0000-000000000000}"/>
          </ac:spMkLst>
        </pc:spChg>
      </pc:sldChg>
      <pc:sldChg chg="modSp mod">
        <pc:chgData name="KARRICHEKKA SREEHARI" userId="159914db55854cec" providerId="LiveId" clId="{B7D98E7D-5716-4471-87F1-DB4BEA32542B}" dt="2022-09-18T06:06:30.557" v="813" actId="20577"/>
        <pc:sldMkLst>
          <pc:docMk/>
          <pc:sldMk cId="0" sldId="277"/>
        </pc:sldMkLst>
        <pc:spChg chg="mod">
          <ac:chgData name="KARRICHEKKA SREEHARI" userId="159914db55854cec" providerId="LiveId" clId="{B7D98E7D-5716-4471-87F1-DB4BEA32542B}" dt="2022-09-18T04:44:43.348" v="74" actId="27636"/>
          <ac:spMkLst>
            <pc:docMk/>
            <pc:sldMk cId="0" sldId="277"/>
            <ac:spMk id="303" creationId="{00000000-0000-0000-0000-000000000000}"/>
          </ac:spMkLst>
        </pc:spChg>
        <pc:spChg chg="mod">
          <ac:chgData name="KARRICHEKKA SREEHARI" userId="159914db55854cec" providerId="LiveId" clId="{B7D98E7D-5716-4471-87F1-DB4BEA32542B}" dt="2022-09-18T06:06:30.557" v="813" actId="20577"/>
          <ac:spMkLst>
            <pc:docMk/>
            <pc:sldMk cId="0" sldId="277"/>
            <ac:spMk id="304" creationId="{00000000-0000-0000-0000-000000000000}"/>
          </ac:spMkLst>
        </pc:spChg>
      </pc:sldChg>
      <pc:sldChg chg="addSp delSp modSp new mod modClrScheme chgLayout">
        <pc:chgData name="KARRICHEKKA SREEHARI" userId="159914db55854cec" providerId="LiveId" clId="{B7D98E7D-5716-4471-87F1-DB4BEA32542B}" dt="2022-09-18T04:45:53.628" v="87" actId="14100"/>
        <pc:sldMkLst>
          <pc:docMk/>
          <pc:sldMk cId="2637369269" sldId="278"/>
        </pc:sldMkLst>
        <pc:spChg chg="del">
          <ac:chgData name="KARRICHEKKA SREEHARI" userId="159914db55854cec" providerId="LiveId" clId="{B7D98E7D-5716-4471-87F1-DB4BEA32542B}" dt="2022-09-18T04:45:02.961" v="76" actId="700"/>
          <ac:spMkLst>
            <pc:docMk/>
            <pc:sldMk cId="2637369269" sldId="278"/>
            <ac:spMk id="2" creationId="{156DD51D-FC3C-6B0D-249B-83322F5A3960}"/>
          </ac:spMkLst>
        </pc:spChg>
        <pc:spChg chg="del">
          <ac:chgData name="KARRICHEKKA SREEHARI" userId="159914db55854cec" providerId="LiveId" clId="{B7D98E7D-5716-4471-87F1-DB4BEA32542B}" dt="2022-09-18T04:45:02.961" v="76" actId="700"/>
          <ac:spMkLst>
            <pc:docMk/>
            <pc:sldMk cId="2637369269" sldId="278"/>
            <ac:spMk id="3" creationId="{BB5A10F9-181B-2770-AFB5-CDFEAC884797}"/>
          </ac:spMkLst>
        </pc:spChg>
        <pc:spChg chg="mod">
          <ac:chgData name="KARRICHEKKA SREEHARI" userId="159914db55854cec" providerId="LiveId" clId="{B7D98E7D-5716-4471-87F1-DB4BEA32542B}" dt="2022-09-18T04:42:58.263" v="41" actId="20577"/>
          <ac:spMkLst>
            <pc:docMk/>
            <pc:sldMk cId="2637369269" sldId="278"/>
            <ac:spMk id="305" creationId="{00000000-0000-0000-0000-000000000000}"/>
          </ac:spMkLst>
        </pc:spChg>
        <pc:spChg chg="mod">
          <ac:chgData name="KARRICHEKKA SREEHARI" userId="159914db55854cec" providerId="LiveId" clId="{B7D98E7D-5716-4471-87F1-DB4BEA32542B}" dt="2022-09-18T04:43:09.658" v="58" actId="20577"/>
          <ac:spMkLst>
            <pc:docMk/>
            <pc:sldMk cId="2637369269" sldId="278"/>
            <ac:spMk id="306" creationId="{00000000-0000-0000-0000-000000000000}"/>
          </ac:spMkLst>
        </pc:spChg>
        <pc:picChg chg="add mod">
          <ac:chgData name="KARRICHEKKA SREEHARI" userId="159914db55854cec" providerId="LiveId" clId="{B7D98E7D-5716-4471-87F1-DB4BEA32542B}" dt="2022-09-18T04:45:53.628" v="87" actId="14100"/>
          <ac:picMkLst>
            <pc:docMk/>
            <pc:sldMk cId="2637369269" sldId="278"/>
            <ac:picMk id="5" creationId="{EAEACEC3-9CFB-0AE4-F549-FC803AA88563}"/>
          </ac:picMkLst>
        </pc:picChg>
      </pc:sldChg>
      <pc:sldChg chg="new del">
        <pc:chgData name="KARRICHEKKA SREEHARI" userId="159914db55854cec" providerId="LiveId" clId="{B7D98E7D-5716-4471-87F1-DB4BEA32542B}" dt="2022-09-18T04:43:51.332" v="61" actId="2696"/>
        <pc:sldMkLst>
          <pc:docMk/>
          <pc:sldMk cId="4272210530" sldId="278"/>
        </pc:sldMkLst>
      </pc:sldChg>
      <pc:sldChg chg="addSp delSp modSp new mod modClrScheme chgLayout">
        <pc:chgData name="KARRICHEKKA SREEHARI" userId="159914db55854cec" providerId="LiveId" clId="{B7D98E7D-5716-4471-87F1-DB4BEA32542B}" dt="2022-09-18T05:49:23.687" v="515" actId="14100"/>
        <pc:sldMkLst>
          <pc:docMk/>
          <pc:sldMk cId="182880618" sldId="279"/>
        </pc:sldMkLst>
        <pc:spChg chg="del mod ord">
          <ac:chgData name="KARRICHEKKA SREEHARI" userId="159914db55854cec" providerId="LiveId" clId="{B7D98E7D-5716-4471-87F1-DB4BEA32542B}" dt="2022-09-18T05:14:59.522" v="154" actId="700"/>
          <ac:spMkLst>
            <pc:docMk/>
            <pc:sldMk cId="182880618" sldId="279"/>
            <ac:spMk id="2" creationId="{205001C6-2718-207D-216E-82F377FE94D5}"/>
          </ac:spMkLst>
        </pc:spChg>
        <pc:spChg chg="del mod">
          <ac:chgData name="KARRICHEKKA SREEHARI" userId="159914db55854cec" providerId="LiveId" clId="{B7D98E7D-5716-4471-87F1-DB4BEA32542B}" dt="2022-09-18T05:14:59.522" v="154" actId="700"/>
          <ac:spMkLst>
            <pc:docMk/>
            <pc:sldMk cId="182880618" sldId="279"/>
            <ac:spMk id="3" creationId="{CAFCD25D-A243-62B2-DCAD-2A633A192474}"/>
          </ac:spMkLst>
        </pc:spChg>
        <pc:spChg chg="add mod ord">
          <ac:chgData name="KARRICHEKKA SREEHARI" userId="159914db55854cec" providerId="LiveId" clId="{B7D98E7D-5716-4471-87F1-DB4BEA32542B}" dt="2022-09-18T05:49:10.233" v="514" actId="207"/>
          <ac:spMkLst>
            <pc:docMk/>
            <pc:sldMk cId="182880618" sldId="279"/>
            <ac:spMk id="4" creationId="{0A9C39A7-2EB3-B7F5-203C-0DEF016674CE}"/>
          </ac:spMkLst>
        </pc:spChg>
        <pc:spChg chg="add mod">
          <ac:chgData name="KARRICHEKKA SREEHARI" userId="159914db55854cec" providerId="LiveId" clId="{B7D98E7D-5716-4471-87F1-DB4BEA32542B}" dt="2022-09-18T05:16:23.940" v="213" actId="20577"/>
          <ac:spMkLst>
            <pc:docMk/>
            <pc:sldMk cId="182880618" sldId="279"/>
            <ac:spMk id="5" creationId="{5C57857F-F012-492A-00D3-C5796052AB0C}"/>
          </ac:spMkLst>
        </pc:spChg>
        <pc:picChg chg="add mod">
          <ac:chgData name="KARRICHEKKA SREEHARI" userId="159914db55854cec" providerId="LiveId" clId="{B7D98E7D-5716-4471-87F1-DB4BEA32542B}" dt="2022-09-18T05:49:23.687" v="515" actId="14100"/>
          <ac:picMkLst>
            <pc:docMk/>
            <pc:sldMk cId="182880618" sldId="279"/>
            <ac:picMk id="7" creationId="{18C3D17D-448B-693F-C339-2A5AEAFAB118}"/>
          </ac:picMkLst>
        </pc:picChg>
      </pc:sldChg>
      <pc:sldChg chg="addSp modSp new mod">
        <pc:chgData name="KARRICHEKKA SREEHARI" userId="159914db55854cec" providerId="LiveId" clId="{B7D98E7D-5716-4471-87F1-DB4BEA32542B}" dt="2022-09-18T05:33:01.548" v="264" actId="20577"/>
        <pc:sldMkLst>
          <pc:docMk/>
          <pc:sldMk cId="3126486829" sldId="280"/>
        </pc:sldMkLst>
        <pc:spChg chg="mod">
          <ac:chgData name="KARRICHEKKA SREEHARI" userId="159914db55854cec" providerId="LiveId" clId="{B7D98E7D-5716-4471-87F1-DB4BEA32542B}" dt="2022-09-18T05:33:01.548" v="264" actId="20577"/>
          <ac:spMkLst>
            <pc:docMk/>
            <pc:sldMk cId="3126486829" sldId="280"/>
            <ac:spMk id="2" creationId="{D31EA5C4-28B2-7F3C-F6AC-22147B14D927}"/>
          </ac:spMkLst>
        </pc:spChg>
        <pc:spChg chg="mod">
          <ac:chgData name="KARRICHEKKA SREEHARI" userId="159914db55854cec" providerId="LiveId" clId="{B7D98E7D-5716-4471-87F1-DB4BEA32542B}" dt="2022-09-18T05:30:17.408" v="250" actId="20577"/>
          <ac:spMkLst>
            <pc:docMk/>
            <pc:sldMk cId="3126486829" sldId="280"/>
            <ac:spMk id="3" creationId="{1F71AF3B-7827-6C44-E808-23DD8234BB41}"/>
          </ac:spMkLst>
        </pc:spChg>
        <pc:picChg chg="add mod">
          <ac:chgData name="KARRICHEKKA SREEHARI" userId="159914db55854cec" providerId="LiveId" clId="{B7D98E7D-5716-4471-87F1-DB4BEA32542B}" dt="2022-09-18T05:32:15.428" v="252" actId="14100"/>
          <ac:picMkLst>
            <pc:docMk/>
            <pc:sldMk cId="3126486829" sldId="280"/>
            <ac:picMk id="5" creationId="{A3917226-9717-CAD2-97A1-016EBDAB1EE4}"/>
          </ac:picMkLst>
        </pc:picChg>
      </pc:sldChg>
      <pc:sldChg chg="addSp modSp new mod">
        <pc:chgData name="KARRICHEKKA SREEHARI" userId="159914db55854cec" providerId="LiveId" clId="{B7D98E7D-5716-4471-87F1-DB4BEA32542B}" dt="2022-09-18T05:40:44.858" v="388" actId="14100"/>
        <pc:sldMkLst>
          <pc:docMk/>
          <pc:sldMk cId="2962516555" sldId="281"/>
        </pc:sldMkLst>
        <pc:spChg chg="mod">
          <ac:chgData name="KARRICHEKKA SREEHARI" userId="159914db55854cec" providerId="LiveId" clId="{B7D98E7D-5716-4471-87F1-DB4BEA32542B}" dt="2022-09-18T05:39:47.518" v="376" actId="14100"/>
          <ac:spMkLst>
            <pc:docMk/>
            <pc:sldMk cId="2962516555" sldId="281"/>
            <ac:spMk id="2" creationId="{E2B8A395-5DE2-793D-9CCF-D72F57608A3C}"/>
          </ac:spMkLst>
        </pc:spChg>
        <pc:spChg chg="mod">
          <ac:chgData name="KARRICHEKKA SREEHARI" userId="159914db55854cec" providerId="LiveId" clId="{B7D98E7D-5716-4471-87F1-DB4BEA32542B}" dt="2022-09-18T05:40:07.007" v="384" actId="20577"/>
          <ac:spMkLst>
            <pc:docMk/>
            <pc:sldMk cId="2962516555" sldId="281"/>
            <ac:spMk id="3" creationId="{BDEE7FCF-D15A-865F-F952-25EF93EC08B6}"/>
          </ac:spMkLst>
        </pc:spChg>
        <pc:picChg chg="add mod">
          <ac:chgData name="KARRICHEKKA SREEHARI" userId="159914db55854cec" providerId="LiveId" clId="{B7D98E7D-5716-4471-87F1-DB4BEA32542B}" dt="2022-09-18T05:40:44.858" v="388" actId="14100"/>
          <ac:picMkLst>
            <pc:docMk/>
            <pc:sldMk cId="2962516555" sldId="281"/>
            <ac:picMk id="5" creationId="{9978D100-EFE9-5720-9B23-9EDEF31E9054}"/>
          </ac:picMkLst>
        </pc:picChg>
      </pc:sldChg>
      <pc:sldChg chg="addSp modSp new mod">
        <pc:chgData name="KARRICHEKKA SREEHARI" userId="159914db55854cec" providerId="LiveId" clId="{B7D98E7D-5716-4471-87F1-DB4BEA32542B}" dt="2022-09-18T05:38:59.098" v="348" actId="14100"/>
        <pc:sldMkLst>
          <pc:docMk/>
          <pc:sldMk cId="135445241" sldId="282"/>
        </pc:sldMkLst>
        <pc:spChg chg="mod">
          <ac:chgData name="KARRICHEKKA SREEHARI" userId="159914db55854cec" providerId="LiveId" clId="{B7D98E7D-5716-4471-87F1-DB4BEA32542B}" dt="2022-09-18T05:38:03.627" v="338" actId="14100"/>
          <ac:spMkLst>
            <pc:docMk/>
            <pc:sldMk cId="135445241" sldId="282"/>
            <ac:spMk id="2" creationId="{136F2A25-4F15-F014-2F46-D2678A8B615C}"/>
          </ac:spMkLst>
        </pc:spChg>
        <pc:spChg chg="mod">
          <ac:chgData name="KARRICHEKKA SREEHARI" userId="159914db55854cec" providerId="LiveId" clId="{B7D98E7D-5716-4471-87F1-DB4BEA32542B}" dt="2022-09-18T05:38:24.473" v="344" actId="20577"/>
          <ac:spMkLst>
            <pc:docMk/>
            <pc:sldMk cId="135445241" sldId="282"/>
            <ac:spMk id="3" creationId="{F730029F-93B0-3F11-106C-933CBB4A64A2}"/>
          </ac:spMkLst>
        </pc:spChg>
        <pc:picChg chg="add mod">
          <ac:chgData name="KARRICHEKKA SREEHARI" userId="159914db55854cec" providerId="LiveId" clId="{B7D98E7D-5716-4471-87F1-DB4BEA32542B}" dt="2022-09-18T05:38:59.098" v="348" actId="14100"/>
          <ac:picMkLst>
            <pc:docMk/>
            <pc:sldMk cId="135445241" sldId="282"/>
            <ac:picMk id="5" creationId="{AFDFF412-F182-8437-5BB6-02EE1D0E3B80}"/>
          </ac:picMkLst>
        </pc:picChg>
      </pc:sldChg>
      <pc:sldChg chg="addSp modSp new mod">
        <pc:chgData name="KARRICHEKKA SREEHARI" userId="159914db55854cec" providerId="LiveId" clId="{B7D98E7D-5716-4471-87F1-DB4BEA32542B}" dt="2022-09-18T05:37:15.098" v="313" actId="20577"/>
        <pc:sldMkLst>
          <pc:docMk/>
          <pc:sldMk cId="1239655992" sldId="283"/>
        </pc:sldMkLst>
        <pc:spChg chg="mod">
          <ac:chgData name="KARRICHEKKA SREEHARI" userId="159914db55854cec" providerId="LiveId" clId="{B7D98E7D-5716-4471-87F1-DB4BEA32542B}" dt="2022-09-18T05:37:15.098" v="313" actId="20577"/>
          <ac:spMkLst>
            <pc:docMk/>
            <pc:sldMk cId="1239655992" sldId="283"/>
            <ac:spMk id="2" creationId="{B8BC56A7-DA16-FA81-F582-01EE1B05941C}"/>
          </ac:spMkLst>
        </pc:spChg>
        <pc:spChg chg="mod">
          <ac:chgData name="KARRICHEKKA SREEHARI" userId="159914db55854cec" providerId="LiveId" clId="{B7D98E7D-5716-4471-87F1-DB4BEA32542B}" dt="2022-09-18T05:36:36.977" v="301" actId="20577"/>
          <ac:spMkLst>
            <pc:docMk/>
            <pc:sldMk cId="1239655992" sldId="283"/>
            <ac:spMk id="3" creationId="{A910E43B-6813-C06A-E538-D04D05AD217C}"/>
          </ac:spMkLst>
        </pc:spChg>
        <pc:picChg chg="add mod">
          <ac:chgData name="KARRICHEKKA SREEHARI" userId="159914db55854cec" providerId="LiveId" clId="{B7D98E7D-5716-4471-87F1-DB4BEA32542B}" dt="2022-09-18T05:37:06.501" v="305" actId="14100"/>
          <ac:picMkLst>
            <pc:docMk/>
            <pc:sldMk cId="1239655992" sldId="283"/>
            <ac:picMk id="5" creationId="{A9F2DA79-B0FB-1DBB-D61B-7D3C147EC1CD}"/>
          </ac:picMkLst>
        </pc:picChg>
      </pc:sldChg>
      <pc:sldChg chg="addSp modSp new mod">
        <pc:chgData name="KARRICHEKKA SREEHARI" userId="159914db55854cec" providerId="LiveId" clId="{B7D98E7D-5716-4471-87F1-DB4BEA32542B}" dt="2022-09-18T05:35:16.088" v="282" actId="14100"/>
        <pc:sldMkLst>
          <pc:docMk/>
          <pc:sldMk cId="1048318193" sldId="284"/>
        </pc:sldMkLst>
        <pc:spChg chg="mod">
          <ac:chgData name="KARRICHEKKA SREEHARI" userId="159914db55854cec" providerId="LiveId" clId="{B7D98E7D-5716-4471-87F1-DB4BEA32542B}" dt="2022-09-18T05:35:09.853" v="281" actId="14100"/>
          <ac:spMkLst>
            <pc:docMk/>
            <pc:sldMk cId="1048318193" sldId="284"/>
            <ac:spMk id="2" creationId="{5381E603-3945-75CB-0185-D7B2D92007FF}"/>
          </ac:spMkLst>
        </pc:spChg>
        <pc:spChg chg="mod">
          <ac:chgData name="KARRICHEKKA SREEHARI" userId="159914db55854cec" providerId="LiveId" clId="{B7D98E7D-5716-4471-87F1-DB4BEA32542B}" dt="2022-09-18T05:33:49.838" v="273" actId="20577"/>
          <ac:spMkLst>
            <pc:docMk/>
            <pc:sldMk cId="1048318193" sldId="284"/>
            <ac:spMk id="3" creationId="{EF21CA66-3CD5-8807-7D27-D5B10F8216B9}"/>
          </ac:spMkLst>
        </pc:spChg>
        <pc:picChg chg="add mod">
          <ac:chgData name="KARRICHEKKA SREEHARI" userId="159914db55854cec" providerId="LiveId" clId="{B7D98E7D-5716-4471-87F1-DB4BEA32542B}" dt="2022-09-18T05:35:16.088" v="282" actId="14100"/>
          <ac:picMkLst>
            <pc:docMk/>
            <pc:sldMk cId="1048318193" sldId="284"/>
            <ac:picMk id="5" creationId="{646F7969-8D35-60BD-1E4B-E0BF5F88AE67}"/>
          </ac:picMkLst>
        </pc:picChg>
      </pc:sldChg>
      <pc:sldChg chg="addSp modSp new mod">
        <pc:chgData name="KARRICHEKKA SREEHARI" userId="159914db55854cec" providerId="LiveId" clId="{B7D98E7D-5716-4471-87F1-DB4BEA32542B}" dt="2022-09-18T05:44:44.018" v="452" actId="14100"/>
        <pc:sldMkLst>
          <pc:docMk/>
          <pc:sldMk cId="1863625265" sldId="285"/>
        </pc:sldMkLst>
        <pc:spChg chg="mod">
          <ac:chgData name="KARRICHEKKA SREEHARI" userId="159914db55854cec" providerId="LiveId" clId="{B7D98E7D-5716-4471-87F1-DB4BEA32542B}" dt="2022-09-18T05:44:02.990" v="443" actId="207"/>
          <ac:spMkLst>
            <pc:docMk/>
            <pc:sldMk cId="1863625265" sldId="285"/>
            <ac:spMk id="2" creationId="{9280367D-45E7-0F51-25EB-7367F24B7EE7}"/>
          </ac:spMkLst>
        </pc:spChg>
        <pc:spChg chg="mod">
          <ac:chgData name="KARRICHEKKA SREEHARI" userId="159914db55854cec" providerId="LiveId" clId="{B7D98E7D-5716-4471-87F1-DB4BEA32542B}" dt="2022-09-18T05:44:19.038" v="448" actId="14100"/>
          <ac:spMkLst>
            <pc:docMk/>
            <pc:sldMk cId="1863625265" sldId="285"/>
            <ac:spMk id="3" creationId="{9DC8F9F6-1532-3892-96D3-3AF42D719579}"/>
          </ac:spMkLst>
        </pc:spChg>
        <pc:picChg chg="add mod">
          <ac:chgData name="KARRICHEKKA SREEHARI" userId="159914db55854cec" providerId="LiveId" clId="{B7D98E7D-5716-4471-87F1-DB4BEA32542B}" dt="2022-09-18T05:44:44.018" v="452" actId="14100"/>
          <ac:picMkLst>
            <pc:docMk/>
            <pc:sldMk cId="1863625265" sldId="285"/>
            <ac:picMk id="5" creationId="{91C0811E-ECC8-0A7D-6B49-EAEB03F558C0}"/>
          </ac:picMkLst>
        </pc:picChg>
      </pc:sldChg>
      <pc:sldChg chg="addSp modSp new mod">
        <pc:chgData name="KARRICHEKKA SREEHARI" userId="159914db55854cec" providerId="LiveId" clId="{B7D98E7D-5716-4471-87F1-DB4BEA32542B}" dt="2022-09-18T05:43:45.423" v="433" actId="14100"/>
        <pc:sldMkLst>
          <pc:docMk/>
          <pc:sldMk cId="2060271651" sldId="286"/>
        </pc:sldMkLst>
        <pc:spChg chg="mod">
          <ac:chgData name="KARRICHEKKA SREEHARI" userId="159914db55854cec" providerId="LiveId" clId="{B7D98E7D-5716-4471-87F1-DB4BEA32542B}" dt="2022-09-18T05:43:02.128" v="424" actId="14100"/>
          <ac:spMkLst>
            <pc:docMk/>
            <pc:sldMk cId="2060271651" sldId="286"/>
            <ac:spMk id="2" creationId="{FBECE0BE-75AF-AD98-2D71-B303023D554A}"/>
          </ac:spMkLst>
        </pc:spChg>
        <pc:spChg chg="mod">
          <ac:chgData name="KARRICHEKKA SREEHARI" userId="159914db55854cec" providerId="LiveId" clId="{B7D98E7D-5716-4471-87F1-DB4BEA32542B}" dt="2022-09-18T05:43:19.768" v="429" actId="20577"/>
          <ac:spMkLst>
            <pc:docMk/>
            <pc:sldMk cId="2060271651" sldId="286"/>
            <ac:spMk id="3" creationId="{90D054C2-3904-0E95-2928-51DC41FD4238}"/>
          </ac:spMkLst>
        </pc:spChg>
        <pc:picChg chg="add mod">
          <ac:chgData name="KARRICHEKKA SREEHARI" userId="159914db55854cec" providerId="LiveId" clId="{B7D98E7D-5716-4471-87F1-DB4BEA32542B}" dt="2022-09-18T05:43:45.423" v="433" actId="14100"/>
          <ac:picMkLst>
            <pc:docMk/>
            <pc:sldMk cId="2060271651" sldId="286"/>
            <ac:picMk id="5" creationId="{9DFC32D2-101E-DE30-53B6-08B543797F95}"/>
          </ac:picMkLst>
        </pc:picChg>
      </pc:sldChg>
      <pc:sldChg chg="addSp modSp new mod">
        <pc:chgData name="KARRICHEKKA SREEHARI" userId="159914db55854cec" providerId="LiveId" clId="{B7D98E7D-5716-4471-87F1-DB4BEA32542B}" dt="2022-09-18T05:42:24.718" v="411" actId="14100"/>
        <pc:sldMkLst>
          <pc:docMk/>
          <pc:sldMk cId="1918341401" sldId="287"/>
        </pc:sldMkLst>
        <pc:spChg chg="mod">
          <ac:chgData name="KARRICHEKKA SREEHARI" userId="159914db55854cec" providerId="LiveId" clId="{B7D98E7D-5716-4471-87F1-DB4BEA32542B}" dt="2022-09-18T05:41:41.048" v="401" actId="255"/>
          <ac:spMkLst>
            <pc:docMk/>
            <pc:sldMk cId="1918341401" sldId="287"/>
            <ac:spMk id="2" creationId="{C0AC0919-EC80-36CC-F2EA-A4CA73D9B1A6}"/>
          </ac:spMkLst>
        </pc:spChg>
        <pc:spChg chg="mod">
          <ac:chgData name="KARRICHEKKA SREEHARI" userId="159914db55854cec" providerId="LiveId" clId="{B7D98E7D-5716-4471-87F1-DB4BEA32542B}" dt="2022-09-18T05:41:57.018" v="407" actId="20577"/>
          <ac:spMkLst>
            <pc:docMk/>
            <pc:sldMk cId="1918341401" sldId="287"/>
            <ac:spMk id="3" creationId="{685F564F-5231-9309-79B0-22733CD71D0E}"/>
          </ac:spMkLst>
        </pc:spChg>
        <pc:picChg chg="add mod">
          <ac:chgData name="KARRICHEKKA SREEHARI" userId="159914db55854cec" providerId="LiveId" clId="{B7D98E7D-5716-4471-87F1-DB4BEA32542B}" dt="2022-09-18T05:42:24.718" v="411" actId="14100"/>
          <ac:picMkLst>
            <pc:docMk/>
            <pc:sldMk cId="1918341401" sldId="287"/>
            <ac:picMk id="5" creationId="{49606A58-04F9-741B-13AC-27D7BFDFE98F}"/>
          </ac:picMkLst>
        </pc:picChg>
      </pc:sldChg>
    </pc:docChg>
  </pc:docChgLst>
  <pc:docChgLst>
    <pc:chgData name="KARRICHEKKA SREEHARI" userId="159914db55854cec" providerId="LiveId" clId="{DF5732B2-47C0-4CF1-8988-17E1EDE0B814}"/>
    <pc:docChg chg="undo custSel addSld modSld sldOrd">
      <pc:chgData name="KARRICHEKKA SREEHARI" userId="159914db55854cec" providerId="LiveId" clId="{DF5732B2-47C0-4CF1-8988-17E1EDE0B814}" dt="2022-09-18T10:21:23.986" v="172"/>
      <pc:docMkLst>
        <pc:docMk/>
      </pc:docMkLst>
      <pc:sldChg chg="ord">
        <pc:chgData name="KARRICHEKKA SREEHARI" userId="159914db55854cec" providerId="LiveId" clId="{DF5732B2-47C0-4CF1-8988-17E1EDE0B814}" dt="2022-09-18T06:16:36.428" v="1"/>
        <pc:sldMkLst>
          <pc:docMk/>
          <pc:sldMk cId="0" sldId="257"/>
        </pc:sldMkLst>
      </pc:sldChg>
      <pc:sldChg chg="modSp mod">
        <pc:chgData name="KARRICHEKKA SREEHARI" userId="159914db55854cec" providerId="LiveId" clId="{DF5732B2-47C0-4CF1-8988-17E1EDE0B814}" dt="2022-09-18T06:21:52.559" v="9" actId="20577"/>
        <pc:sldMkLst>
          <pc:docMk/>
          <pc:sldMk cId="0" sldId="259"/>
        </pc:sldMkLst>
        <pc:spChg chg="mod">
          <ac:chgData name="KARRICHEKKA SREEHARI" userId="159914db55854cec" providerId="LiveId" clId="{DF5732B2-47C0-4CF1-8988-17E1EDE0B814}" dt="2022-09-18T06:21:52.559" v="9" actId="20577"/>
          <ac:spMkLst>
            <pc:docMk/>
            <pc:sldMk cId="0" sldId="259"/>
            <ac:spMk id="202" creationId="{00000000-0000-0000-0000-000000000000}"/>
          </ac:spMkLst>
        </pc:spChg>
      </pc:sldChg>
      <pc:sldChg chg="modSp">
        <pc:chgData name="KARRICHEKKA SREEHARI" userId="159914db55854cec" providerId="LiveId" clId="{DF5732B2-47C0-4CF1-8988-17E1EDE0B814}" dt="2022-09-18T10:21:23.986" v="172"/>
        <pc:sldMkLst>
          <pc:docMk/>
          <pc:sldMk cId="0" sldId="260"/>
        </pc:sldMkLst>
        <pc:spChg chg="mod">
          <ac:chgData name="KARRICHEKKA SREEHARI" userId="159914db55854cec" providerId="LiveId" clId="{DF5732B2-47C0-4CF1-8988-17E1EDE0B814}" dt="2022-09-18T10:21:23.986" v="172"/>
          <ac:spMkLst>
            <pc:docMk/>
            <pc:sldMk cId="0" sldId="260"/>
            <ac:spMk id="204" creationId="{00000000-0000-0000-0000-000000000000}"/>
          </ac:spMkLst>
        </pc:spChg>
      </pc:sldChg>
      <pc:sldChg chg="addSp delSp modSp mod modClrScheme chgLayout">
        <pc:chgData name="KARRICHEKKA SREEHARI" userId="159914db55854cec" providerId="LiveId" clId="{DF5732B2-47C0-4CF1-8988-17E1EDE0B814}" dt="2022-09-18T06:52:45.213" v="171" actId="27636"/>
        <pc:sldMkLst>
          <pc:docMk/>
          <pc:sldMk cId="0" sldId="261"/>
        </pc:sldMkLst>
        <pc:spChg chg="add del mod ord">
          <ac:chgData name="KARRICHEKKA SREEHARI" userId="159914db55854cec" providerId="LiveId" clId="{DF5732B2-47C0-4CF1-8988-17E1EDE0B814}" dt="2022-09-18T06:40:04.072" v="52" actId="21"/>
          <ac:spMkLst>
            <pc:docMk/>
            <pc:sldMk cId="0" sldId="261"/>
            <ac:spMk id="2" creationId="{E6293EA7-B270-7CD2-8BFF-EB42EA2D2262}"/>
          </ac:spMkLst>
        </pc:spChg>
        <pc:spChg chg="add mod">
          <ac:chgData name="KARRICHEKKA SREEHARI" userId="159914db55854cec" providerId="LiveId" clId="{DF5732B2-47C0-4CF1-8988-17E1EDE0B814}" dt="2022-09-18T06:40:16.785" v="57" actId="20577"/>
          <ac:spMkLst>
            <pc:docMk/>
            <pc:sldMk cId="0" sldId="261"/>
            <ac:spMk id="3" creationId="{C76121C5-3116-C16D-DCD8-3EB2BFD2182D}"/>
          </ac:spMkLst>
        </pc:spChg>
        <pc:spChg chg="add del mod">
          <ac:chgData name="KARRICHEKKA SREEHARI" userId="159914db55854cec" providerId="LiveId" clId="{DF5732B2-47C0-4CF1-8988-17E1EDE0B814}" dt="2022-09-18T06:41:02.465" v="67"/>
          <ac:spMkLst>
            <pc:docMk/>
            <pc:sldMk cId="0" sldId="261"/>
            <ac:spMk id="4" creationId="{35EFFFD6-E686-8681-347E-BCF017F3A7BE}"/>
          </ac:spMkLst>
        </pc:spChg>
        <pc:spChg chg="add mod">
          <ac:chgData name="KARRICHEKKA SREEHARI" userId="159914db55854cec" providerId="LiveId" clId="{DF5732B2-47C0-4CF1-8988-17E1EDE0B814}" dt="2022-09-18T06:46:09.028" v="125" actId="2710"/>
          <ac:spMkLst>
            <pc:docMk/>
            <pc:sldMk cId="0" sldId="261"/>
            <ac:spMk id="5" creationId="{9AE93034-DB7A-9F9D-D6E7-4152B2951037}"/>
          </ac:spMkLst>
        </pc:spChg>
        <pc:spChg chg="add del mod">
          <ac:chgData name="KARRICHEKKA SREEHARI" userId="159914db55854cec" providerId="LiveId" clId="{DF5732B2-47C0-4CF1-8988-17E1EDE0B814}" dt="2022-09-18T06:41:05.406" v="68"/>
          <ac:spMkLst>
            <pc:docMk/>
            <pc:sldMk cId="0" sldId="261"/>
            <ac:spMk id="8" creationId="{AAD094DF-4AED-C007-CE84-4141F2C6AE12}"/>
          </ac:spMkLst>
        </pc:spChg>
        <pc:spChg chg="add mod">
          <ac:chgData name="KARRICHEKKA SREEHARI" userId="159914db55854cec" providerId="LiveId" clId="{DF5732B2-47C0-4CF1-8988-17E1EDE0B814}" dt="2022-09-18T06:52:45.213" v="171" actId="27636"/>
          <ac:spMkLst>
            <pc:docMk/>
            <pc:sldMk cId="0" sldId="261"/>
            <ac:spMk id="9" creationId="{7853A6B6-2310-AFE0-4A5C-746C6326C5BE}"/>
          </ac:spMkLst>
        </pc:spChg>
        <pc:spChg chg="add del mod">
          <ac:chgData name="KARRICHEKKA SREEHARI" userId="159914db55854cec" providerId="LiveId" clId="{DF5732B2-47C0-4CF1-8988-17E1EDE0B814}" dt="2022-09-18T06:41:11.016" v="72"/>
          <ac:spMkLst>
            <pc:docMk/>
            <pc:sldMk cId="0" sldId="261"/>
            <ac:spMk id="10" creationId="{B7248399-CE3D-D5B6-E287-E016BFD906C8}"/>
          </ac:spMkLst>
        </pc:spChg>
        <pc:spChg chg="mod">
          <ac:chgData name="KARRICHEKKA SREEHARI" userId="159914db55854cec" providerId="LiveId" clId="{DF5732B2-47C0-4CF1-8988-17E1EDE0B814}" dt="2022-09-18T06:39:39.155" v="50" actId="20577"/>
          <ac:spMkLst>
            <pc:docMk/>
            <pc:sldMk cId="0" sldId="261"/>
            <ac:spMk id="205" creationId="{00000000-0000-0000-0000-000000000000}"/>
          </ac:spMkLst>
        </pc:spChg>
        <pc:spChg chg="mod">
          <ac:chgData name="KARRICHEKKA SREEHARI" userId="159914db55854cec" providerId="LiveId" clId="{DF5732B2-47C0-4CF1-8988-17E1EDE0B814}" dt="2022-09-18T06:40:38.616" v="63" actId="1076"/>
          <ac:spMkLst>
            <pc:docMk/>
            <pc:sldMk cId="0" sldId="261"/>
            <ac:spMk id="206" creationId="{00000000-0000-0000-0000-000000000000}"/>
          </ac:spMkLst>
        </pc:spChg>
        <pc:picChg chg="add mod">
          <ac:chgData name="KARRICHEKKA SREEHARI" userId="159914db55854cec" providerId="LiveId" clId="{DF5732B2-47C0-4CF1-8988-17E1EDE0B814}" dt="2022-09-18T06:40:59.836" v="66" actId="14100"/>
          <ac:picMkLst>
            <pc:docMk/>
            <pc:sldMk cId="0" sldId="261"/>
            <ac:picMk id="7" creationId="{A853EA70-F4C5-1768-EDD8-9A39F16F2C18}"/>
          </ac:picMkLst>
        </pc:picChg>
      </pc:sldChg>
      <pc:sldChg chg="addSp delSp modSp mod">
        <pc:chgData name="KARRICHEKKA SREEHARI" userId="159914db55854cec" providerId="LiveId" clId="{DF5732B2-47C0-4CF1-8988-17E1EDE0B814}" dt="2022-09-18T06:47:30.895" v="131" actId="21"/>
        <pc:sldMkLst>
          <pc:docMk/>
          <pc:sldMk cId="0" sldId="262"/>
        </pc:sldMkLst>
        <pc:picChg chg="add del mod">
          <ac:chgData name="KARRICHEKKA SREEHARI" userId="159914db55854cec" providerId="LiveId" clId="{DF5732B2-47C0-4CF1-8988-17E1EDE0B814}" dt="2022-09-18T06:47:30.895" v="131" actId="21"/>
          <ac:picMkLst>
            <pc:docMk/>
            <pc:sldMk cId="0" sldId="262"/>
            <ac:picMk id="3" creationId="{27F1E655-27ED-B2DE-94A0-FD5292FFAECA}"/>
          </ac:picMkLst>
        </pc:picChg>
      </pc:sldChg>
      <pc:sldChg chg="modSp mod">
        <pc:chgData name="KARRICHEKKA SREEHARI" userId="159914db55854cec" providerId="LiveId" clId="{DF5732B2-47C0-4CF1-8988-17E1EDE0B814}" dt="2022-09-18T06:48:53.135" v="165" actId="20577"/>
        <pc:sldMkLst>
          <pc:docMk/>
          <pc:sldMk cId="0" sldId="277"/>
        </pc:sldMkLst>
        <pc:spChg chg="mod">
          <ac:chgData name="KARRICHEKKA SREEHARI" userId="159914db55854cec" providerId="LiveId" clId="{DF5732B2-47C0-4CF1-8988-17E1EDE0B814}" dt="2022-09-18T06:48:19.028" v="140" actId="207"/>
          <ac:spMkLst>
            <pc:docMk/>
            <pc:sldMk cId="0" sldId="277"/>
            <ac:spMk id="303" creationId="{00000000-0000-0000-0000-000000000000}"/>
          </ac:spMkLst>
        </pc:spChg>
        <pc:spChg chg="mod">
          <ac:chgData name="KARRICHEKKA SREEHARI" userId="159914db55854cec" providerId="LiveId" clId="{DF5732B2-47C0-4CF1-8988-17E1EDE0B814}" dt="2022-09-18T06:48:53.135" v="165" actId="20577"/>
          <ac:spMkLst>
            <pc:docMk/>
            <pc:sldMk cId="0" sldId="277"/>
            <ac:spMk id="304" creationId="{00000000-0000-0000-0000-000000000000}"/>
          </ac:spMkLst>
        </pc:spChg>
      </pc:sldChg>
      <pc:sldChg chg="addSp delSp modSp new mod modClrScheme chgLayout">
        <pc:chgData name="KARRICHEKKA SREEHARI" userId="159914db55854cec" providerId="LiveId" clId="{DF5732B2-47C0-4CF1-8988-17E1EDE0B814}" dt="2022-09-18T06:39:23.178" v="49" actId="14100"/>
        <pc:sldMkLst>
          <pc:docMk/>
          <pc:sldMk cId="744551871" sldId="288"/>
        </pc:sldMkLst>
        <pc:spChg chg="del mod ord">
          <ac:chgData name="KARRICHEKKA SREEHARI" userId="159914db55854cec" providerId="LiveId" clId="{DF5732B2-47C0-4CF1-8988-17E1EDE0B814}" dt="2022-09-18T06:35:12.632" v="11" actId="700"/>
          <ac:spMkLst>
            <pc:docMk/>
            <pc:sldMk cId="744551871" sldId="288"/>
            <ac:spMk id="2" creationId="{CF37BC62-B141-29FE-28B7-D2BDB3780E02}"/>
          </ac:spMkLst>
        </pc:spChg>
        <pc:spChg chg="del mod">
          <ac:chgData name="KARRICHEKKA SREEHARI" userId="159914db55854cec" providerId="LiveId" clId="{DF5732B2-47C0-4CF1-8988-17E1EDE0B814}" dt="2022-09-18T06:35:12.632" v="11" actId="700"/>
          <ac:spMkLst>
            <pc:docMk/>
            <pc:sldMk cId="744551871" sldId="288"/>
            <ac:spMk id="3" creationId="{B39FCBC9-762C-A1E9-60B4-F55C09C4B47A}"/>
          </ac:spMkLst>
        </pc:spChg>
        <pc:spChg chg="add del mod ord">
          <ac:chgData name="KARRICHEKKA SREEHARI" userId="159914db55854cec" providerId="LiveId" clId="{DF5732B2-47C0-4CF1-8988-17E1EDE0B814}" dt="2022-09-18T06:35:30.621" v="12"/>
          <ac:spMkLst>
            <pc:docMk/>
            <pc:sldMk cId="744551871" sldId="288"/>
            <ac:spMk id="4" creationId="{37651365-7465-AFDD-1922-B3A4BBE1DDDC}"/>
          </ac:spMkLst>
        </pc:spChg>
        <pc:spChg chg="add del mod">
          <ac:chgData name="KARRICHEKKA SREEHARI" userId="159914db55854cec" providerId="LiveId" clId="{DF5732B2-47C0-4CF1-8988-17E1EDE0B814}" dt="2022-09-18T06:35:30.621" v="12"/>
          <ac:spMkLst>
            <pc:docMk/>
            <pc:sldMk cId="744551871" sldId="288"/>
            <ac:spMk id="5" creationId="{1502F3D6-63CE-449F-D8BB-825126404088}"/>
          </ac:spMkLst>
        </pc:spChg>
        <pc:spChg chg="add del mod">
          <ac:chgData name="KARRICHEKKA SREEHARI" userId="159914db55854cec" providerId="LiveId" clId="{DF5732B2-47C0-4CF1-8988-17E1EDE0B814}" dt="2022-09-18T06:35:30.621" v="12"/>
          <ac:spMkLst>
            <pc:docMk/>
            <pc:sldMk cId="744551871" sldId="288"/>
            <ac:spMk id="6" creationId="{9253C581-5255-A1C2-4B65-53CE0C4BCEC3}"/>
          </ac:spMkLst>
        </pc:spChg>
        <pc:spChg chg="add del mod">
          <ac:chgData name="KARRICHEKKA SREEHARI" userId="159914db55854cec" providerId="LiveId" clId="{DF5732B2-47C0-4CF1-8988-17E1EDE0B814}" dt="2022-09-18T06:35:45.819" v="13" actId="21"/>
          <ac:spMkLst>
            <pc:docMk/>
            <pc:sldMk cId="744551871" sldId="288"/>
            <ac:spMk id="7" creationId="{8FCB0555-BB4A-C4D1-2E81-903B23AEB9AC}"/>
          </ac:spMkLst>
        </pc:spChg>
        <pc:spChg chg="add mod">
          <ac:chgData name="KARRICHEKKA SREEHARI" userId="159914db55854cec" providerId="LiveId" clId="{DF5732B2-47C0-4CF1-8988-17E1EDE0B814}" dt="2022-09-18T06:36:19.115" v="24" actId="20577"/>
          <ac:spMkLst>
            <pc:docMk/>
            <pc:sldMk cId="744551871" sldId="288"/>
            <ac:spMk id="8" creationId="{5FD07404-D76B-1751-866B-E6326B21CC65}"/>
          </ac:spMkLst>
        </pc:spChg>
        <pc:spChg chg="add mod">
          <ac:chgData name="KARRICHEKKA SREEHARI" userId="159914db55854cec" providerId="LiveId" clId="{DF5732B2-47C0-4CF1-8988-17E1EDE0B814}" dt="2022-09-18T06:36:22.910" v="27" actId="20577"/>
          <ac:spMkLst>
            <pc:docMk/>
            <pc:sldMk cId="744551871" sldId="288"/>
            <ac:spMk id="9" creationId="{F72C9F4A-9DB8-E43F-73ED-93DDD1FE1D1C}"/>
          </ac:spMkLst>
        </pc:spChg>
        <pc:picChg chg="add del mod">
          <ac:chgData name="KARRICHEKKA SREEHARI" userId="159914db55854cec" providerId="LiveId" clId="{DF5732B2-47C0-4CF1-8988-17E1EDE0B814}" dt="2022-09-18T06:38:05.505" v="35" actId="931"/>
          <ac:picMkLst>
            <pc:docMk/>
            <pc:sldMk cId="744551871" sldId="288"/>
            <ac:picMk id="11" creationId="{492ADAE7-9765-F772-48CD-97E1BBD9F96B}"/>
          </ac:picMkLst>
        </pc:picChg>
        <pc:picChg chg="add del mod">
          <ac:chgData name="KARRICHEKKA SREEHARI" userId="159914db55854cec" providerId="LiveId" clId="{DF5732B2-47C0-4CF1-8988-17E1EDE0B814}" dt="2022-09-18T06:39:11.175" v="47" actId="21"/>
          <ac:picMkLst>
            <pc:docMk/>
            <pc:sldMk cId="744551871" sldId="288"/>
            <ac:picMk id="12" creationId="{F820AEBC-7193-C334-E532-631401973C3D}"/>
          </ac:picMkLst>
        </pc:picChg>
        <pc:picChg chg="add mod">
          <ac:chgData name="KARRICHEKKA SREEHARI" userId="159914db55854cec" providerId="LiveId" clId="{DF5732B2-47C0-4CF1-8988-17E1EDE0B814}" dt="2022-09-18T06:39:23.178" v="49" actId="14100"/>
          <ac:picMkLst>
            <pc:docMk/>
            <pc:sldMk cId="744551871" sldId="288"/>
            <ac:picMk id="14" creationId="{2C40E2DA-FAB7-FC14-1157-9224865618D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9"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IN" sz="4400" b="0" strike="noStrike" spc="-1">
                <a:latin typeface="Arial"/>
              </a:rPr>
              <a:t>Click to move the slide</a:t>
            </a:r>
          </a:p>
        </p:txBody>
      </p:sp>
      <p:sp>
        <p:nvSpPr>
          <p:cNvPr id="190" name="PlaceHolder 2"/>
          <p:cNvSpPr>
            <a:spLocks noGrp="1"/>
          </p:cNvSpPr>
          <p:nvPr>
            <p:ph type="body"/>
          </p:nvPr>
        </p:nvSpPr>
        <p:spPr>
          <a:xfrm>
            <a:off x="756000" y="5078520"/>
            <a:ext cx="6047640" cy="4811040"/>
          </a:xfrm>
          <a:prstGeom prst="rect">
            <a:avLst/>
          </a:prstGeom>
        </p:spPr>
        <p:txBody>
          <a:bodyPr lIns="0" tIns="0" rIns="0" bIns="0"/>
          <a:lstStyle/>
          <a:p>
            <a:r>
              <a:rPr lang="en-IN" sz="2000" b="0" strike="noStrike" spc="-1">
                <a:latin typeface="Arial"/>
              </a:rPr>
              <a:t>Click to edit the notes format</a:t>
            </a:r>
          </a:p>
        </p:txBody>
      </p:sp>
      <p:sp>
        <p:nvSpPr>
          <p:cNvPr id="191" name="PlaceHolder 3"/>
          <p:cNvSpPr>
            <a:spLocks noGrp="1"/>
          </p:cNvSpPr>
          <p:nvPr>
            <p:ph type="hdr"/>
          </p:nvPr>
        </p:nvSpPr>
        <p:spPr>
          <a:xfrm>
            <a:off x="0" y="0"/>
            <a:ext cx="3280680" cy="534240"/>
          </a:xfrm>
          <a:prstGeom prst="rect">
            <a:avLst/>
          </a:prstGeom>
        </p:spPr>
        <p:txBody>
          <a:bodyPr lIns="0" tIns="0" rIns="0" bIns="0"/>
          <a:lstStyle/>
          <a:p>
            <a:r>
              <a:rPr lang="en-IN" sz="1400" b="0" strike="noStrike" spc="-1">
                <a:latin typeface="Times New Roman"/>
              </a:rPr>
              <a:t>&lt;header&gt;</a:t>
            </a:r>
          </a:p>
        </p:txBody>
      </p:sp>
      <p:sp>
        <p:nvSpPr>
          <p:cNvPr id="192" name="PlaceHolder 4"/>
          <p:cNvSpPr>
            <a:spLocks noGrp="1"/>
          </p:cNvSpPr>
          <p:nvPr>
            <p:ph type="dt"/>
          </p:nvPr>
        </p:nvSpPr>
        <p:spPr>
          <a:xfrm>
            <a:off x="4278960" y="0"/>
            <a:ext cx="3280680" cy="534240"/>
          </a:xfrm>
          <a:prstGeom prst="rect">
            <a:avLst/>
          </a:prstGeom>
        </p:spPr>
        <p:txBody>
          <a:bodyPr lIns="0" tIns="0" rIns="0" bIns="0"/>
          <a:lstStyle/>
          <a:p>
            <a:pPr algn="r"/>
            <a:r>
              <a:rPr lang="en-IN" sz="1400" b="0" strike="noStrike" spc="-1">
                <a:latin typeface="Times New Roman"/>
              </a:rPr>
              <a:t>&lt;date/time&gt;</a:t>
            </a:r>
          </a:p>
        </p:txBody>
      </p:sp>
      <p:sp>
        <p:nvSpPr>
          <p:cNvPr id="193" name="PlaceHolder 5"/>
          <p:cNvSpPr>
            <a:spLocks noGrp="1"/>
          </p:cNvSpPr>
          <p:nvPr>
            <p:ph type="ftr"/>
          </p:nvPr>
        </p:nvSpPr>
        <p:spPr>
          <a:xfrm>
            <a:off x="0" y="10157400"/>
            <a:ext cx="3280680" cy="534240"/>
          </a:xfrm>
          <a:prstGeom prst="rect">
            <a:avLst/>
          </a:prstGeom>
        </p:spPr>
        <p:txBody>
          <a:bodyPr lIns="0" tIns="0" rIns="0" bIns="0" anchor="b"/>
          <a:lstStyle/>
          <a:p>
            <a:r>
              <a:rPr lang="en-IN" sz="1400" b="0" strike="noStrike" spc="-1">
                <a:latin typeface="Times New Roman"/>
              </a:rPr>
              <a:t>&lt;footer&gt;</a:t>
            </a:r>
          </a:p>
        </p:txBody>
      </p:sp>
      <p:sp>
        <p:nvSpPr>
          <p:cNvPr id="194" name="PlaceHolder 6"/>
          <p:cNvSpPr>
            <a:spLocks noGrp="1"/>
          </p:cNvSpPr>
          <p:nvPr>
            <p:ph type="sldNum"/>
          </p:nvPr>
        </p:nvSpPr>
        <p:spPr>
          <a:xfrm>
            <a:off x="4278960" y="10157400"/>
            <a:ext cx="3280680" cy="534240"/>
          </a:xfrm>
          <a:prstGeom prst="rect">
            <a:avLst/>
          </a:prstGeom>
        </p:spPr>
        <p:txBody>
          <a:bodyPr lIns="0" tIns="0" rIns="0" bIns="0" anchor="b"/>
          <a:lstStyle/>
          <a:p>
            <a:pPr algn="r"/>
            <a:fld id="{E6E970EF-CE8F-49A8-873B-7E086A6C600A}" type="slidenum">
              <a:rPr lang="en-IN" sz="1400" b="0" strike="noStrike" spc="-1">
                <a:latin typeface="Times New Roman"/>
              </a:rPr>
              <a:t>‹#›</a:t>
            </a:fld>
            <a:endParaRPr lang="en-IN"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PlaceHolder 1"/>
          <p:cNvSpPr>
            <a:spLocks noGrp="1" noRot="1" noChangeAspect="1"/>
          </p:cNvSpPr>
          <p:nvPr>
            <p:ph type="sldImg"/>
          </p:nvPr>
        </p:nvSpPr>
        <p:spPr>
          <a:xfrm>
            <a:off x="685800" y="1143000"/>
            <a:ext cx="5484813" cy="3084513"/>
          </a:xfrm>
          <a:prstGeom prst="rect">
            <a:avLst/>
          </a:prstGeom>
        </p:spPr>
      </p:sp>
      <p:sp>
        <p:nvSpPr>
          <p:cNvPr id="308" name="PlaceHolder 2"/>
          <p:cNvSpPr>
            <a:spLocks noGrp="1"/>
          </p:cNvSpPr>
          <p:nvPr>
            <p:ph type="body"/>
          </p:nvPr>
        </p:nvSpPr>
        <p:spPr>
          <a:xfrm>
            <a:off x="685800" y="4400640"/>
            <a:ext cx="5485320" cy="3599280"/>
          </a:xfrm>
          <a:prstGeom prst="rect">
            <a:avLst/>
          </a:prstGeom>
        </p:spPr>
        <p:txBody>
          <a:bodyPr lIns="0" tIns="0" rIns="0" bIns="0"/>
          <a:lstStyle/>
          <a:p>
            <a:endParaRPr lang="en-IN" sz="2000" b="0" strike="noStrike" spc="-1">
              <a:latin typeface="Arial"/>
            </a:endParaRPr>
          </a:p>
        </p:txBody>
      </p:sp>
      <p:sp>
        <p:nvSpPr>
          <p:cNvPr id="309"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935AE45-023C-4C8C-AFFE-F265C3C7E419}" type="slidenum">
              <a:rPr lang="en-IN" sz="1200" b="0" strike="noStrike" spc="-1">
                <a:solidFill>
                  <a:srgbClr val="000000"/>
                </a:solidFill>
                <a:latin typeface="+mn-lt"/>
                <a:ea typeface="+mn-ea"/>
              </a:rPr>
              <a:t>1</a:t>
            </a:fld>
            <a:endParaRPr lang="en-IN"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3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4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4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5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2"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6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9"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6"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8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8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8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8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8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8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8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9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9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9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9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9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9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08"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1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1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5"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2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2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2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2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2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2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13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3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13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3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13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13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14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14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14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54"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5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1"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6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6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6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7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7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17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8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18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8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18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18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18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18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18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5" name="Group 1"/>
          <p:cNvGrpSpPr/>
          <p:nvPr/>
        </p:nvGrpSpPr>
        <p:grpSpPr>
          <a:xfrm>
            <a:off x="-42120" y="-14760"/>
            <a:ext cx="12248640" cy="6886080"/>
            <a:chOff x="-42120" y="-14760"/>
            <a:chExt cx="12248640" cy="6886080"/>
          </a:xfrm>
        </p:grpSpPr>
        <p:sp>
          <p:nvSpPr>
            <p:cNvPr id="16" name="CustomShape 2"/>
            <p:cNvSpPr/>
            <p:nvPr/>
          </p:nvSpPr>
          <p:spPr>
            <a:xfrm>
              <a:off x="2520" y="14400"/>
              <a:ext cx="1218780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2" name="Group 3"/>
            <p:cNvGrpSpPr/>
            <p:nvPr/>
          </p:nvGrpSpPr>
          <p:grpSpPr>
            <a:xfrm>
              <a:off x="-42120" y="-14760"/>
              <a:ext cx="12248640" cy="1082520"/>
              <a:chOff x="-42120" y="-14760"/>
              <a:chExt cx="12248640" cy="1082520"/>
            </a:xfrm>
          </p:grpSpPr>
          <p:sp>
            <p:nvSpPr>
              <p:cNvPr id="3" name="CustomShape 4"/>
              <p:cNvSpPr/>
              <p:nvPr/>
            </p:nvSpPr>
            <p:spPr>
              <a:xfrm>
                <a:off x="-16200" y="-7200"/>
                <a:ext cx="12216240" cy="1040400"/>
              </a:xfrm>
              <a:custGeom>
                <a:avLst/>
                <a:gdLst/>
                <a:ahLst/>
                <a:cxnLst/>
                <a:rect l="l" t="t"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chemeClr val="accent2">
                      <a:shade val="50000"/>
                      <a:alpha val="45000"/>
                      <a:satMod val="120000"/>
                    </a:schemeClr>
                  </a:gs>
                  <a:gs pos="100000">
                    <a:schemeClr val="accent3">
                      <a:shade val="80000"/>
                      <a:alpha val="55000"/>
                      <a:satMod val="155000"/>
                    </a:schemeClr>
                  </a:gs>
                </a:gsLst>
                <a:lin ang="5400000"/>
              </a:gradFill>
              <a:ln w="9360">
                <a:noFill/>
              </a:ln>
            </p:spPr>
            <p:style>
              <a:lnRef idx="0">
                <a:scrgbClr r="0" g="0" b="0"/>
              </a:lnRef>
              <a:fillRef idx="0">
                <a:scrgbClr r="0" g="0" b="0"/>
              </a:fillRef>
              <a:effectRef idx="0">
                <a:scrgbClr r="0" g="0" b="0"/>
              </a:effectRef>
              <a:fontRef idx="minor"/>
            </p:style>
          </p:sp>
          <p:sp>
            <p:nvSpPr>
              <p:cNvPr id="4" name="CustomShape 5"/>
              <p:cNvSpPr/>
              <p:nvPr/>
            </p:nvSpPr>
            <p:spPr>
              <a:xfrm>
                <a:off x="5838480" y="-7200"/>
                <a:ext cx="6348960" cy="637200"/>
              </a:xfrm>
              <a:custGeom>
                <a:avLst/>
                <a:gdLst/>
                <a:ahLst/>
                <a:cxnLst/>
                <a:rect l="l" t="t"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0">
                    <a:schemeClr val="accent3">
                      <a:shade val="50000"/>
                      <a:alpha val="30000"/>
                      <a:satMod val="130000"/>
                    </a:schemeClr>
                  </a:gs>
                  <a:gs pos="80000">
                    <a:schemeClr val="accent2">
                      <a:shade val="75000"/>
                      <a:alpha val="45000"/>
                      <a:satMod val="140000"/>
                    </a:schemeClr>
                  </a:gs>
                </a:gsLst>
                <a:lin ang="16200000"/>
              </a:gradFill>
              <a:ln w="9360">
                <a:noFill/>
              </a:ln>
            </p:spPr>
            <p:style>
              <a:lnRef idx="0">
                <a:scrgbClr r="0" g="0" b="0"/>
              </a:lnRef>
              <a:fillRef idx="0">
                <a:scrgbClr r="0" g="0" b="0"/>
              </a:fillRef>
              <a:effectRef idx="0">
                <a:scrgbClr r="0" g="0" b="0"/>
              </a:effectRef>
              <a:fontRef idx="minor"/>
            </p:style>
          </p:sp>
          <p:grpSp>
            <p:nvGrpSpPr>
              <p:cNvPr id="5" name="Group 6"/>
              <p:cNvGrpSpPr/>
              <p:nvPr/>
            </p:nvGrpSpPr>
            <p:grpSpPr>
              <a:xfrm>
                <a:off x="-42120" y="-14760"/>
                <a:ext cx="12248640" cy="1082520"/>
                <a:chOff x="-42120" y="-14760"/>
                <a:chExt cx="12248640" cy="1082520"/>
              </a:xfrm>
            </p:grpSpPr>
            <p:sp>
              <p:nvSpPr>
                <p:cNvPr id="6" name="CustomShape 7"/>
                <p:cNvSpPr/>
                <p:nvPr/>
              </p:nvSpPr>
              <p:spPr>
                <a:xfrm rot="21477600">
                  <a:off x="-34200" y="201960"/>
                  <a:ext cx="12210120" cy="648360"/>
                </a:xfrm>
                <a:custGeom>
                  <a:avLst/>
                  <a:gdLst/>
                  <a:ahLst/>
                  <a:cxnLst/>
                  <a:rect l="l" t="t" r="r" b="b"/>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800">
                  <a:solidFill>
                    <a:srgbClr val="A9B633"/>
                  </a:solidFill>
                  <a:round/>
                </a:ln>
              </p:spPr>
              <p:style>
                <a:lnRef idx="0">
                  <a:scrgbClr r="0" g="0" b="0"/>
                </a:lnRef>
                <a:fillRef idx="0">
                  <a:scrgbClr r="0" g="0" b="0"/>
                </a:fillRef>
                <a:effectRef idx="0">
                  <a:scrgbClr r="0" g="0" b="0"/>
                </a:effectRef>
                <a:fontRef idx="minor"/>
              </p:style>
            </p:sp>
            <p:sp>
              <p:nvSpPr>
                <p:cNvPr id="7" name="CustomShape 8"/>
                <p:cNvSpPr/>
                <p:nvPr/>
              </p:nvSpPr>
              <p:spPr>
                <a:xfrm rot="21477600">
                  <a:off x="-26280" y="276120"/>
                  <a:ext cx="12227400" cy="529560"/>
                </a:xfrm>
                <a:custGeom>
                  <a:avLst/>
                  <a:gdLst/>
                  <a:ahLst/>
                  <a:cxnLst/>
                  <a:rect l="l" t="t" r="r" b="b"/>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360">
                  <a:solidFill>
                    <a:srgbClr val="549E39"/>
                  </a:solidFill>
                  <a:round/>
                </a:ln>
              </p:spPr>
              <p:style>
                <a:lnRef idx="0">
                  <a:scrgbClr r="0" g="0" b="0"/>
                </a:lnRef>
                <a:fillRef idx="0">
                  <a:scrgbClr r="0" g="0" b="0"/>
                </a:fillRef>
                <a:effectRef idx="0">
                  <a:scrgbClr r="0" g="0" b="0"/>
                </a:effectRef>
                <a:fontRef idx="minor"/>
              </p:style>
            </p:sp>
          </p:grpSp>
        </p:grpSp>
      </p:grpSp>
      <p:grpSp>
        <p:nvGrpSpPr>
          <p:cNvPr id="8" name="Group 9"/>
          <p:cNvGrpSpPr/>
          <p:nvPr/>
        </p:nvGrpSpPr>
        <p:grpSpPr>
          <a:xfrm>
            <a:off x="0" y="6208560"/>
            <a:ext cx="12191760" cy="648360"/>
            <a:chOff x="0" y="6208560"/>
            <a:chExt cx="12191760" cy="648360"/>
          </a:xfrm>
        </p:grpSpPr>
        <p:sp>
          <p:nvSpPr>
            <p:cNvPr id="9" name="CustomShape 10"/>
            <p:cNvSpPr/>
            <p:nvPr/>
          </p:nvSpPr>
          <p:spPr>
            <a:xfrm>
              <a:off x="2880" y="6220080"/>
              <a:ext cx="12187800" cy="636840"/>
            </a:xfrm>
            <a:prstGeom prst="rect">
              <a:avLst/>
            </a:prstGeom>
            <a:ln>
              <a:noFill/>
            </a:ln>
            <a:effectLst>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p:style>
        </p:sp>
        <p:sp>
          <p:nvSpPr>
            <p:cNvPr id="10" name="Line 11"/>
            <p:cNvSpPr/>
            <p:nvPr/>
          </p:nvSpPr>
          <p:spPr>
            <a:xfrm>
              <a:off x="0" y="6208560"/>
              <a:ext cx="12191760" cy="360"/>
            </a:xfrm>
            <a:prstGeom prst="line">
              <a:avLst/>
            </a:prstGeom>
            <a:ln w="12600">
              <a:solidFill>
                <a:schemeClr val="tx2"/>
              </a:solidFill>
              <a:round/>
            </a:ln>
          </p:spPr>
          <p:style>
            <a:lnRef idx="1">
              <a:schemeClr val="accent1"/>
            </a:lnRef>
            <a:fillRef idx="0">
              <a:schemeClr val="accent1"/>
            </a:fillRef>
            <a:effectRef idx="0">
              <a:schemeClr val="accent1"/>
            </a:effectRef>
            <a:fontRef idx="minor"/>
          </p:style>
        </p:sp>
      </p:grpSp>
      <p:sp>
        <p:nvSpPr>
          <p:cNvPr id="11" name="Line 12"/>
          <p:cNvSpPr/>
          <p:nvPr/>
        </p:nvSpPr>
        <p:spPr>
          <a:xfrm flipV="1">
            <a:off x="2880" y="5937840"/>
            <a:ext cx="8280" cy="5760"/>
          </a:xfrm>
          <a:prstGeom prst="line">
            <a:avLst/>
          </a:prstGeom>
          <a:ln>
            <a:solidFill>
              <a:srgbClr val="519C35"/>
            </a:solidFill>
            <a:round/>
          </a:ln>
        </p:spPr>
        <p:style>
          <a:lnRef idx="1">
            <a:schemeClr val="accent1"/>
          </a:lnRef>
          <a:fillRef idx="0">
            <a:schemeClr val="accent1"/>
          </a:fillRef>
          <a:effectRef idx="0">
            <a:schemeClr val="accent1"/>
          </a:effectRef>
          <a:fontRef idx="minor"/>
        </p:style>
      </p:sp>
      <p:sp>
        <p:nvSpPr>
          <p:cNvPr id="12" name="Line 13"/>
          <p:cNvSpPr/>
          <p:nvPr/>
        </p:nvSpPr>
        <p:spPr>
          <a:xfrm flipV="1">
            <a:off x="2880" y="5937840"/>
            <a:ext cx="8280" cy="5760"/>
          </a:xfrm>
          <a:prstGeom prst="line">
            <a:avLst/>
          </a:prstGeom>
          <a:ln>
            <a:solidFill>
              <a:srgbClr val="519C35"/>
            </a:solidFill>
            <a:round/>
          </a:ln>
        </p:spPr>
        <p:style>
          <a:lnRef idx="1">
            <a:schemeClr val="accent1"/>
          </a:lnRef>
          <a:fillRef idx="0">
            <a:schemeClr val="accent1"/>
          </a:fillRef>
          <a:effectRef idx="0">
            <a:schemeClr val="accent1"/>
          </a:effectRef>
          <a:fontRef idx="minor"/>
        </p:style>
      </p:sp>
      <p:sp>
        <p:nvSpPr>
          <p:cNvPr id="13" name="PlaceHolder 14"/>
          <p:cNvSpPr>
            <a:spLocks noGrp="1"/>
          </p:cNvSpPr>
          <p:nvPr>
            <p:ph type="title"/>
          </p:nvPr>
        </p:nvSpPr>
        <p:spPr>
          <a:xfrm>
            <a:off x="609480" y="273600"/>
            <a:ext cx="10972080" cy="1144440"/>
          </a:xfrm>
          <a:prstGeom prst="rect">
            <a:avLst/>
          </a:prstGeom>
        </p:spPr>
        <p:txBody>
          <a:bodyPr lIns="0" tIns="0" rIns="0" bIns="0" anchor="ctr"/>
          <a:lstStyle/>
          <a:p>
            <a:r>
              <a:rPr lang="en-IN" sz="1800" b="0" strike="noStrike" spc="-1">
                <a:latin typeface="Arial"/>
              </a:rPr>
              <a:t>Click to edit the title text format</a:t>
            </a:r>
          </a:p>
        </p:txBody>
      </p:sp>
      <p:sp>
        <p:nvSpPr>
          <p:cNvPr id="14" name="PlaceHolder 15"/>
          <p:cNvSpPr>
            <a:spLocks noGrp="1"/>
          </p:cNvSpPr>
          <p:nvPr>
            <p:ph type="body"/>
          </p:nvPr>
        </p:nvSpPr>
        <p:spPr>
          <a:xfrm>
            <a:off x="609480" y="1604520"/>
            <a:ext cx="1097208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1800" b="0" strike="noStrike" spc="-1">
                <a:latin typeface="Arial"/>
              </a:rPr>
              <a:t>Second Outline Level</a:t>
            </a:r>
          </a:p>
          <a:p>
            <a:pPr marL="1296000" lvl="2" indent="-288000">
              <a:spcBef>
                <a:spcPts val="850"/>
              </a:spcBef>
              <a:buClr>
                <a:srgbClr val="000000"/>
              </a:buClr>
              <a:buSzPct val="45000"/>
              <a:buFont typeface="Wingdings" charset="2"/>
              <a:buChar char=""/>
            </a:pPr>
            <a:r>
              <a:rPr lang="en-IN" sz="1800" b="0" strike="noStrike" spc="-1">
                <a:latin typeface="Arial"/>
              </a:rPr>
              <a:t>Third Outline Level</a:t>
            </a:r>
          </a:p>
          <a:p>
            <a:pPr marL="1728000" lvl="3" indent="-216000">
              <a:spcBef>
                <a:spcPts val="567"/>
              </a:spcBef>
              <a:buClr>
                <a:srgbClr val="000000"/>
              </a:buClr>
              <a:buSzPct val="75000"/>
              <a:buFont typeface="Symbol" charset="2"/>
              <a:buChar char=""/>
            </a:pPr>
            <a:r>
              <a:rPr lang="en-IN" sz="1800" b="0" strike="noStrike" spc="-1">
                <a:latin typeface="Arial"/>
              </a:rPr>
              <a:t>Fourth Outline Level</a:t>
            </a:r>
          </a:p>
          <a:p>
            <a:pPr marL="2160000" lvl="4" indent="-216000">
              <a:spcBef>
                <a:spcPts val="283"/>
              </a:spcBef>
              <a:buClr>
                <a:srgbClr val="000000"/>
              </a:buClr>
              <a:buSzPct val="45000"/>
              <a:buFont typeface="Wingdings" charset="2"/>
              <a:buChar char=""/>
            </a:pPr>
            <a:r>
              <a:rPr lang="en-IN" sz="1800" b="0" strike="noStrike" spc="-1">
                <a:latin typeface="Arial"/>
              </a:rPr>
              <a:t>Fifth Outline Level</a:t>
            </a:r>
          </a:p>
          <a:p>
            <a:pPr marL="2592000" lvl="5" indent="-216000">
              <a:spcBef>
                <a:spcPts val="283"/>
              </a:spcBef>
              <a:buClr>
                <a:srgbClr val="000000"/>
              </a:buClr>
              <a:buSzPct val="45000"/>
              <a:buFont typeface="Wingdings" charset="2"/>
              <a:buChar char=""/>
            </a:pPr>
            <a:r>
              <a:rPr lang="en-IN" sz="1800" b="0" strike="noStrike" spc="-1">
                <a:latin typeface="Arial"/>
              </a:rPr>
              <a:t>Sixth Outline Level</a:t>
            </a:r>
          </a:p>
          <a:p>
            <a:pPr marL="3024000" lvl="6" indent="-216000">
              <a:spcBef>
                <a:spcPts val="283"/>
              </a:spcBef>
              <a:buClr>
                <a:srgbClr val="000000"/>
              </a:buClr>
              <a:buSzPct val="45000"/>
              <a:buFont typeface="Wingdings" charset="2"/>
              <a:buChar char=""/>
            </a:pPr>
            <a:r>
              <a:rPr lang="en-IN"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tile/>
        </a:blipFill>
        <a:effectLst/>
      </p:bgPr>
    </p:bg>
    <p:spTree>
      <p:nvGrpSpPr>
        <p:cNvPr id="1" name=""/>
        <p:cNvGrpSpPr/>
        <p:nvPr/>
      </p:nvGrpSpPr>
      <p:grpSpPr>
        <a:xfrm>
          <a:off x="0" y="0"/>
          <a:ext cx="0" cy="0"/>
          <a:chOff x="0" y="0"/>
          <a:chExt cx="0" cy="0"/>
        </a:xfrm>
      </p:grpSpPr>
      <p:grpSp>
        <p:nvGrpSpPr>
          <p:cNvPr id="51" name="Group 1"/>
          <p:cNvGrpSpPr/>
          <p:nvPr/>
        </p:nvGrpSpPr>
        <p:grpSpPr>
          <a:xfrm>
            <a:off x="-42120" y="-14760"/>
            <a:ext cx="12248640" cy="6886080"/>
            <a:chOff x="-42120" y="-14760"/>
            <a:chExt cx="12248640" cy="6886080"/>
          </a:xfrm>
        </p:grpSpPr>
        <p:sp>
          <p:nvSpPr>
            <p:cNvPr id="52" name="CustomShape 2"/>
            <p:cNvSpPr/>
            <p:nvPr/>
          </p:nvSpPr>
          <p:spPr>
            <a:xfrm>
              <a:off x="2520" y="14400"/>
              <a:ext cx="1218780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53" name="Group 3"/>
            <p:cNvGrpSpPr/>
            <p:nvPr/>
          </p:nvGrpSpPr>
          <p:grpSpPr>
            <a:xfrm>
              <a:off x="-42120" y="-14760"/>
              <a:ext cx="12248640" cy="1082520"/>
              <a:chOff x="-42120" y="-14760"/>
              <a:chExt cx="12248640" cy="1082520"/>
            </a:xfrm>
          </p:grpSpPr>
          <p:sp>
            <p:nvSpPr>
              <p:cNvPr id="54" name="CustomShape 4"/>
              <p:cNvSpPr/>
              <p:nvPr/>
            </p:nvSpPr>
            <p:spPr>
              <a:xfrm>
                <a:off x="-16200" y="-7200"/>
                <a:ext cx="12216240" cy="1040400"/>
              </a:xfrm>
              <a:custGeom>
                <a:avLst/>
                <a:gdLst/>
                <a:ahLst/>
                <a:cxnLst/>
                <a:rect l="l" t="t"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chemeClr val="accent2">
                      <a:shade val="50000"/>
                      <a:alpha val="45000"/>
                      <a:satMod val="120000"/>
                    </a:schemeClr>
                  </a:gs>
                  <a:gs pos="100000">
                    <a:schemeClr val="accent3">
                      <a:shade val="80000"/>
                      <a:alpha val="55000"/>
                      <a:satMod val="155000"/>
                    </a:schemeClr>
                  </a:gs>
                </a:gsLst>
                <a:lin ang="5400000"/>
              </a:gradFill>
              <a:ln w="9360">
                <a:noFill/>
              </a:ln>
            </p:spPr>
            <p:style>
              <a:lnRef idx="0">
                <a:scrgbClr r="0" g="0" b="0"/>
              </a:lnRef>
              <a:fillRef idx="0">
                <a:scrgbClr r="0" g="0" b="0"/>
              </a:fillRef>
              <a:effectRef idx="0">
                <a:scrgbClr r="0" g="0" b="0"/>
              </a:effectRef>
              <a:fontRef idx="minor"/>
            </p:style>
          </p:sp>
          <p:sp>
            <p:nvSpPr>
              <p:cNvPr id="55" name="CustomShape 5"/>
              <p:cNvSpPr/>
              <p:nvPr/>
            </p:nvSpPr>
            <p:spPr>
              <a:xfrm>
                <a:off x="5838480" y="-7200"/>
                <a:ext cx="6348960" cy="637200"/>
              </a:xfrm>
              <a:custGeom>
                <a:avLst/>
                <a:gdLst/>
                <a:ahLst/>
                <a:cxnLst/>
                <a:rect l="l" t="t"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0">
                    <a:schemeClr val="accent3">
                      <a:shade val="50000"/>
                      <a:alpha val="30000"/>
                      <a:satMod val="130000"/>
                    </a:schemeClr>
                  </a:gs>
                  <a:gs pos="80000">
                    <a:schemeClr val="accent2">
                      <a:shade val="75000"/>
                      <a:alpha val="45000"/>
                      <a:satMod val="140000"/>
                    </a:schemeClr>
                  </a:gs>
                </a:gsLst>
                <a:lin ang="16200000"/>
              </a:gradFill>
              <a:ln w="9360">
                <a:noFill/>
              </a:ln>
            </p:spPr>
            <p:style>
              <a:lnRef idx="0">
                <a:scrgbClr r="0" g="0" b="0"/>
              </a:lnRef>
              <a:fillRef idx="0">
                <a:scrgbClr r="0" g="0" b="0"/>
              </a:fillRef>
              <a:effectRef idx="0">
                <a:scrgbClr r="0" g="0" b="0"/>
              </a:effectRef>
              <a:fontRef idx="minor"/>
            </p:style>
          </p:sp>
          <p:grpSp>
            <p:nvGrpSpPr>
              <p:cNvPr id="56" name="Group 6"/>
              <p:cNvGrpSpPr/>
              <p:nvPr/>
            </p:nvGrpSpPr>
            <p:grpSpPr>
              <a:xfrm>
                <a:off x="-42120" y="-14760"/>
                <a:ext cx="12248640" cy="1082520"/>
                <a:chOff x="-42120" y="-14760"/>
                <a:chExt cx="12248640" cy="1082520"/>
              </a:xfrm>
            </p:grpSpPr>
            <p:sp>
              <p:nvSpPr>
                <p:cNvPr id="57" name="CustomShape 7"/>
                <p:cNvSpPr/>
                <p:nvPr/>
              </p:nvSpPr>
              <p:spPr>
                <a:xfrm rot="21477600">
                  <a:off x="-34200" y="201960"/>
                  <a:ext cx="12210120" cy="648360"/>
                </a:xfrm>
                <a:custGeom>
                  <a:avLst/>
                  <a:gdLst/>
                  <a:ahLst/>
                  <a:cxnLst/>
                  <a:rect l="l" t="t" r="r" b="b"/>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800">
                  <a:solidFill>
                    <a:srgbClr val="A9B633"/>
                  </a:solidFill>
                  <a:round/>
                </a:ln>
              </p:spPr>
              <p:style>
                <a:lnRef idx="0">
                  <a:scrgbClr r="0" g="0" b="0"/>
                </a:lnRef>
                <a:fillRef idx="0">
                  <a:scrgbClr r="0" g="0" b="0"/>
                </a:fillRef>
                <a:effectRef idx="0">
                  <a:scrgbClr r="0" g="0" b="0"/>
                </a:effectRef>
                <a:fontRef idx="minor"/>
              </p:style>
            </p:sp>
            <p:sp>
              <p:nvSpPr>
                <p:cNvPr id="58" name="CustomShape 8"/>
                <p:cNvSpPr/>
                <p:nvPr/>
              </p:nvSpPr>
              <p:spPr>
                <a:xfrm rot="21477600">
                  <a:off x="-26280" y="276120"/>
                  <a:ext cx="12227400" cy="529560"/>
                </a:xfrm>
                <a:custGeom>
                  <a:avLst/>
                  <a:gdLst/>
                  <a:ahLst/>
                  <a:cxnLst/>
                  <a:rect l="l" t="t" r="r" b="b"/>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360">
                  <a:solidFill>
                    <a:srgbClr val="549E39"/>
                  </a:solidFill>
                  <a:round/>
                </a:ln>
              </p:spPr>
              <p:style>
                <a:lnRef idx="0">
                  <a:scrgbClr r="0" g="0" b="0"/>
                </a:lnRef>
                <a:fillRef idx="0">
                  <a:scrgbClr r="0" g="0" b="0"/>
                </a:fillRef>
                <a:effectRef idx="0">
                  <a:scrgbClr r="0" g="0" b="0"/>
                </a:effectRef>
                <a:fontRef idx="minor"/>
              </p:style>
            </p:sp>
          </p:grpSp>
        </p:grpSp>
      </p:grpSp>
      <p:sp>
        <p:nvSpPr>
          <p:cNvPr id="59" name="PlaceHolder 9"/>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60" name="PlaceHolder 10"/>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tile/>
        </a:blipFill>
        <a:effectLst/>
      </p:bgPr>
    </p:bg>
    <p:spTree>
      <p:nvGrpSpPr>
        <p:cNvPr id="1" name=""/>
        <p:cNvGrpSpPr/>
        <p:nvPr/>
      </p:nvGrpSpPr>
      <p:grpSpPr>
        <a:xfrm>
          <a:off x="0" y="0"/>
          <a:ext cx="0" cy="0"/>
          <a:chOff x="0" y="0"/>
          <a:chExt cx="0" cy="0"/>
        </a:xfrm>
      </p:grpSpPr>
      <p:grpSp>
        <p:nvGrpSpPr>
          <p:cNvPr id="97" name="Group 1"/>
          <p:cNvGrpSpPr/>
          <p:nvPr/>
        </p:nvGrpSpPr>
        <p:grpSpPr>
          <a:xfrm>
            <a:off x="-42120" y="-14760"/>
            <a:ext cx="12248640" cy="6886080"/>
            <a:chOff x="-42120" y="-14760"/>
            <a:chExt cx="12248640" cy="6886080"/>
          </a:xfrm>
        </p:grpSpPr>
        <p:sp>
          <p:nvSpPr>
            <p:cNvPr id="98" name="CustomShape 2"/>
            <p:cNvSpPr/>
            <p:nvPr/>
          </p:nvSpPr>
          <p:spPr>
            <a:xfrm>
              <a:off x="2520" y="14400"/>
              <a:ext cx="1218780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99" name="Group 3"/>
            <p:cNvGrpSpPr/>
            <p:nvPr/>
          </p:nvGrpSpPr>
          <p:grpSpPr>
            <a:xfrm>
              <a:off x="-42120" y="-14760"/>
              <a:ext cx="12248640" cy="1082520"/>
              <a:chOff x="-42120" y="-14760"/>
              <a:chExt cx="12248640" cy="1082520"/>
            </a:xfrm>
          </p:grpSpPr>
          <p:sp>
            <p:nvSpPr>
              <p:cNvPr id="100" name="CustomShape 4"/>
              <p:cNvSpPr/>
              <p:nvPr/>
            </p:nvSpPr>
            <p:spPr>
              <a:xfrm>
                <a:off x="-16200" y="-7200"/>
                <a:ext cx="12216240" cy="1040400"/>
              </a:xfrm>
              <a:custGeom>
                <a:avLst/>
                <a:gdLst/>
                <a:ahLst/>
                <a:cxnLst/>
                <a:rect l="l" t="t"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chemeClr val="accent2">
                      <a:shade val="50000"/>
                      <a:alpha val="45000"/>
                      <a:satMod val="120000"/>
                    </a:schemeClr>
                  </a:gs>
                  <a:gs pos="100000">
                    <a:schemeClr val="accent3">
                      <a:shade val="80000"/>
                      <a:alpha val="55000"/>
                      <a:satMod val="155000"/>
                    </a:schemeClr>
                  </a:gs>
                </a:gsLst>
                <a:lin ang="5400000"/>
              </a:gradFill>
              <a:ln w="9360">
                <a:noFill/>
              </a:ln>
            </p:spPr>
            <p:style>
              <a:lnRef idx="0">
                <a:scrgbClr r="0" g="0" b="0"/>
              </a:lnRef>
              <a:fillRef idx="0">
                <a:scrgbClr r="0" g="0" b="0"/>
              </a:fillRef>
              <a:effectRef idx="0">
                <a:scrgbClr r="0" g="0" b="0"/>
              </a:effectRef>
              <a:fontRef idx="minor"/>
            </p:style>
          </p:sp>
          <p:sp>
            <p:nvSpPr>
              <p:cNvPr id="101" name="CustomShape 5"/>
              <p:cNvSpPr/>
              <p:nvPr/>
            </p:nvSpPr>
            <p:spPr>
              <a:xfrm>
                <a:off x="5838480" y="-7200"/>
                <a:ext cx="6348960" cy="637200"/>
              </a:xfrm>
              <a:custGeom>
                <a:avLst/>
                <a:gdLst/>
                <a:ahLst/>
                <a:cxnLst/>
                <a:rect l="l" t="t"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0">
                    <a:schemeClr val="accent3">
                      <a:shade val="50000"/>
                      <a:alpha val="30000"/>
                      <a:satMod val="130000"/>
                    </a:schemeClr>
                  </a:gs>
                  <a:gs pos="80000">
                    <a:schemeClr val="accent2">
                      <a:shade val="75000"/>
                      <a:alpha val="45000"/>
                      <a:satMod val="140000"/>
                    </a:schemeClr>
                  </a:gs>
                </a:gsLst>
                <a:lin ang="16200000"/>
              </a:gradFill>
              <a:ln w="9360">
                <a:noFill/>
              </a:ln>
            </p:spPr>
            <p:style>
              <a:lnRef idx="0">
                <a:scrgbClr r="0" g="0" b="0"/>
              </a:lnRef>
              <a:fillRef idx="0">
                <a:scrgbClr r="0" g="0" b="0"/>
              </a:fillRef>
              <a:effectRef idx="0">
                <a:scrgbClr r="0" g="0" b="0"/>
              </a:effectRef>
              <a:fontRef idx="minor"/>
            </p:style>
          </p:sp>
          <p:grpSp>
            <p:nvGrpSpPr>
              <p:cNvPr id="102" name="Group 6"/>
              <p:cNvGrpSpPr/>
              <p:nvPr/>
            </p:nvGrpSpPr>
            <p:grpSpPr>
              <a:xfrm>
                <a:off x="-42120" y="-14760"/>
                <a:ext cx="12248640" cy="1082520"/>
                <a:chOff x="-42120" y="-14760"/>
                <a:chExt cx="12248640" cy="1082520"/>
              </a:xfrm>
            </p:grpSpPr>
            <p:sp>
              <p:nvSpPr>
                <p:cNvPr id="103" name="CustomShape 7"/>
                <p:cNvSpPr/>
                <p:nvPr/>
              </p:nvSpPr>
              <p:spPr>
                <a:xfrm rot="21477600">
                  <a:off x="-34200" y="201960"/>
                  <a:ext cx="12210120" cy="648360"/>
                </a:xfrm>
                <a:custGeom>
                  <a:avLst/>
                  <a:gdLst/>
                  <a:ahLst/>
                  <a:cxnLst/>
                  <a:rect l="l" t="t" r="r" b="b"/>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800">
                  <a:solidFill>
                    <a:srgbClr val="A9B633"/>
                  </a:solidFill>
                  <a:round/>
                </a:ln>
              </p:spPr>
              <p:style>
                <a:lnRef idx="0">
                  <a:scrgbClr r="0" g="0" b="0"/>
                </a:lnRef>
                <a:fillRef idx="0">
                  <a:scrgbClr r="0" g="0" b="0"/>
                </a:fillRef>
                <a:effectRef idx="0">
                  <a:scrgbClr r="0" g="0" b="0"/>
                </a:effectRef>
                <a:fontRef idx="minor"/>
              </p:style>
            </p:sp>
            <p:sp>
              <p:nvSpPr>
                <p:cNvPr id="104" name="CustomShape 8"/>
                <p:cNvSpPr/>
                <p:nvPr/>
              </p:nvSpPr>
              <p:spPr>
                <a:xfrm rot="21477600">
                  <a:off x="-26280" y="276120"/>
                  <a:ext cx="12227400" cy="529560"/>
                </a:xfrm>
                <a:custGeom>
                  <a:avLst/>
                  <a:gdLst/>
                  <a:ahLst/>
                  <a:cxnLst/>
                  <a:rect l="l" t="t" r="r" b="b"/>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360">
                  <a:solidFill>
                    <a:srgbClr val="549E39"/>
                  </a:solidFill>
                  <a:round/>
                </a:ln>
              </p:spPr>
              <p:style>
                <a:lnRef idx="0">
                  <a:scrgbClr r="0" g="0" b="0"/>
                </a:lnRef>
                <a:fillRef idx="0">
                  <a:scrgbClr r="0" g="0" b="0"/>
                </a:fillRef>
                <a:effectRef idx="0">
                  <a:scrgbClr r="0" g="0" b="0"/>
                </a:effectRef>
                <a:fontRef idx="minor"/>
              </p:style>
            </p:sp>
          </p:grpSp>
        </p:grpSp>
      </p:grpSp>
      <p:sp>
        <p:nvSpPr>
          <p:cNvPr id="105" name="PlaceHolder 9"/>
          <p:cNvSpPr>
            <a:spLocks noGrp="1"/>
          </p:cNvSpPr>
          <p:nvPr>
            <p:ph type="title"/>
          </p:nvPr>
        </p:nvSpPr>
        <p:spPr>
          <a:xfrm>
            <a:off x="609480" y="273600"/>
            <a:ext cx="10972080" cy="1144440"/>
          </a:xfrm>
          <a:prstGeom prst="rect">
            <a:avLst/>
          </a:prstGeom>
        </p:spPr>
        <p:txBody>
          <a:bodyPr lIns="0" tIns="0" rIns="0" bIns="0" anchor="ctr"/>
          <a:lstStyle/>
          <a:p>
            <a:r>
              <a:rPr lang="en-IN" sz="1800" b="0" strike="noStrike" spc="-1">
                <a:latin typeface="Arial"/>
              </a:rPr>
              <a:t>Click to edit the title text format</a:t>
            </a:r>
          </a:p>
        </p:txBody>
      </p:sp>
      <p:sp>
        <p:nvSpPr>
          <p:cNvPr id="106" name="PlaceHolder 10"/>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tile/>
        </a:blipFill>
        <a:effectLst/>
      </p:bgPr>
    </p:bg>
    <p:spTree>
      <p:nvGrpSpPr>
        <p:cNvPr id="1" name=""/>
        <p:cNvGrpSpPr/>
        <p:nvPr/>
      </p:nvGrpSpPr>
      <p:grpSpPr>
        <a:xfrm>
          <a:off x="0" y="0"/>
          <a:ext cx="0" cy="0"/>
          <a:chOff x="0" y="0"/>
          <a:chExt cx="0" cy="0"/>
        </a:xfrm>
      </p:grpSpPr>
      <p:grpSp>
        <p:nvGrpSpPr>
          <p:cNvPr id="143" name="Group 1"/>
          <p:cNvGrpSpPr/>
          <p:nvPr/>
        </p:nvGrpSpPr>
        <p:grpSpPr>
          <a:xfrm>
            <a:off x="-42120" y="-14760"/>
            <a:ext cx="12248640" cy="6886080"/>
            <a:chOff x="-42120" y="-14760"/>
            <a:chExt cx="12248640" cy="6886080"/>
          </a:xfrm>
        </p:grpSpPr>
        <p:sp>
          <p:nvSpPr>
            <p:cNvPr id="144" name="CustomShape 2"/>
            <p:cNvSpPr/>
            <p:nvPr/>
          </p:nvSpPr>
          <p:spPr>
            <a:xfrm>
              <a:off x="2520" y="14400"/>
              <a:ext cx="12187800" cy="685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145" name="Group 3"/>
            <p:cNvGrpSpPr/>
            <p:nvPr/>
          </p:nvGrpSpPr>
          <p:grpSpPr>
            <a:xfrm>
              <a:off x="-42120" y="-14760"/>
              <a:ext cx="12248640" cy="1082520"/>
              <a:chOff x="-42120" y="-14760"/>
              <a:chExt cx="12248640" cy="1082520"/>
            </a:xfrm>
          </p:grpSpPr>
          <p:sp>
            <p:nvSpPr>
              <p:cNvPr id="146" name="CustomShape 4"/>
              <p:cNvSpPr/>
              <p:nvPr/>
            </p:nvSpPr>
            <p:spPr>
              <a:xfrm>
                <a:off x="-16200" y="-7200"/>
                <a:ext cx="12216240" cy="1040400"/>
              </a:xfrm>
              <a:custGeom>
                <a:avLst/>
                <a:gdLst/>
                <a:ahLst/>
                <a:cxnLst/>
                <a:rect l="l" t="t"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chemeClr val="accent2">
                      <a:shade val="50000"/>
                      <a:alpha val="45000"/>
                      <a:satMod val="120000"/>
                    </a:schemeClr>
                  </a:gs>
                  <a:gs pos="100000">
                    <a:schemeClr val="accent3">
                      <a:shade val="80000"/>
                      <a:alpha val="55000"/>
                      <a:satMod val="155000"/>
                    </a:schemeClr>
                  </a:gs>
                </a:gsLst>
                <a:lin ang="5400000"/>
              </a:gradFill>
              <a:ln w="9360">
                <a:noFill/>
              </a:ln>
            </p:spPr>
            <p:style>
              <a:lnRef idx="0">
                <a:scrgbClr r="0" g="0" b="0"/>
              </a:lnRef>
              <a:fillRef idx="0">
                <a:scrgbClr r="0" g="0" b="0"/>
              </a:fillRef>
              <a:effectRef idx="0">
                <a:scrgbClr r="0" g="0" b="0"/>
              </a:effectRef>
              <a:fontRef idx="minor"/>
            </p:style>
          </p:sp>
          <p:sp>
            <p:nvSpPr>
              <p:cNvPr id="147" name="CustomShape 5"/>
              <p:cNvSpPr/>
              <p:nvPr/>
            </p:nvSpPr>
            <p:spPr>
              <a:xfrm>
                <a:off x="5838480" y="-7200"/>
                <a:ext cx="6348960" cy="637200"/>
              </a:xfrm>
              <a:custGeom>
                <a:avLst/>
                <a:gdLst/>
                <a:ahLst/>
                <a:cxnLst/>
                <a:rect l="l" t="t"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0">
                    <a:schemeClr val="accent3">
                      <a:shade val="50000"/>
                      <a:alpha val="30000"/>
                      <a:satMod val="130000"/>
                    </a:schemeClr>
                  </a:gs>
                  <a:gs pos="80000">
                    <a:schemeClr val="accent2">
                      <a:shade val="75000"/>
                      <a:alpha val="45000"/>
                      <a:satMod val="140000"/>
                    </a:schemeClr>
                  </a:gs>
                </a:gsLst>
                <a:lin ang="16200000"/>
              </a:gradFill>
              <a:ln w="9360">
                <a:noFill/>
              </a:ln>
            </p:spPr>
            <p:style>
              <a:lnRef idx="0">
                <a:scrgbClr r="0" g="0" b="0"/>
              </a:lnRef>
              <a:fillRef idx="0">
                <a:scrgbClr r="0" g="0" b="0"/>
              </a:fillRef>
              <a:effectRef idx="0">
                <a:scrgbClr r="0" g="0" b="0"/>
              </a:effectRef>
              <a:fontRef idx="minor"/>
            </p:style>
          </p:sp>
          <p:grpSp>
            <p:nvGrpSpPr>
              <p:cNvPr id="148" name="Group 6"/>
              <p:cNvGrpSpPr/>
              <p:nvPr/>
            </p:nvGrpSpPr>
            <p:grpSpPr>
              <a:xfrm>
                <a:off x="-42120" y="-14760"/>
                <a:ext cx="12248640" cy="1082520"/>
                <a:chOff x="-42120" y="-14760"/>
                <a:chExt cx="12248640" cy="1082520"/>
              </a:xfrm>
            </p:grpSpPr>
            <p:sp>
              <p:nvSpPr>
                <p:cNvPr id="149" name="CustomShape 7"/>
                <p:cNvSpPr/>
                <p:nvPr/>
              </p:nvSpPr>
              <p:spPr>
                <a:xfrm rot="21477600">
                  <a:off x="-34200" y="201960"/>
                  <a:ext cx="12210120" cy="648360"/>
                </a:xfrm>
                <a:custGeom>
                  <a:avLst/>
                  <a:gdLst/>
                  <a:ahLst/>
                  <a:cxnLst/>
                  <a:rect l="l" t="t" r="r" b="b"/>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800">
                  <a:solidFill>
                    <a:srgbClr val="A9B633"/>
                  </a:solidFill>
                  <a:round/>
                </a:ln>
              </p:spPr>
              <p:style>
                <a:lnRef idx="0">
                  <a:scrgbClr r="0" g="0" b="0"/>
                </a:lnRef>
                <a:fillRef idx="0">
                  <a:scrgbClr r="0" g="0" b="0"/>
                </a:fillRef>
                <a:effectRef idx="0">
                  <a:scrgbClr r="0" g="0" b="0"/>
                </a:effectRef>
                <a:fontRef idx="minor"/>
              </p:style>
            </p:sp>
            <p:sp>
              <p:nvSpPr>
                <p:cNvPr id="150" name="CustomShape 8"/>
                <p:cNvSpPr/>
                <p:nvPr/>
              </p:nvSpPr>
              <p:spPr>
                <a:xfrm rot="21477600">
                  <a:off x="-26280" y="276120"/>
                  <a:ext cx="12227400" cy="529560"/>
                </a:xfrm>
                <a:custGeom>
                  <a:avLst/>
                  <a:gdLst/>
                  <a:ahLst/>
                  <a:cxnLst/>
                  <a:rect l="l" t="t" r="r" b="b"/>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360">
                  <a:solidFill>
                    <a:srgbClr val="549E39"/>
                  </a:solidFill>
                  <a:round/>
                </a:ln>
              </p:spPr>
              <p:style>
                <a:lnRef idx="0">
                  <a:scrgbClr r="0" g="0" b="0"/>
                </a:lnRef>
                <a:fillRef idx="0">
                  <a:scrgbClr r="0" g="0" b="0"/>
                </a:fillRef>
                <a:effectRef idx="0">
                  <a:scrgbClr r="0" g="0" b="0"/>
                </a:effectRef>
                <a:fontRef idx="minor"/>
              </p:style>
            </p:sp>
          </p:grpSp>
        </p:grpSp>
      </p:grpSp>
      <p:sp>
        <p:nvSpPr>
          <p:cNvPr id="151" name="PlaceHolder 9"/>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152" name="PlaceHolder 10"/>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hyperlink" Target="https://getbootstrap.com/" TargetMode="External"/><Relationship Id="rId3" Type="http://schemas.openxmlformats.org/officeDocument/2006/relationships/hyperlink" Target="https://www.geeksforgeeks.org/css/?ref=lbp" TargetMode="External"/><Relationship Id="rId7" Type="http://schemas.openxmlformats.org/officeDocument/2006/relationships/hyperlink" Target="https://www.geeksforgeeks.org/mysql-common-mysql-queries/" TargetMode="External"/><Relationship Id="rId2" Type="http://schemas.openxmlformats.org/officeDocument/2006/relationships/hyperlink" Target="https://www.geeksforgeeks.org/html/" TargetMode="External"/><Relationship Id="rId1" Type="http://schemas.openxmlformats.org/officeDocument/2006/relationships/slideLayout" Target="../slideLayouts/slideLayout13.xml"/><Relationship Id="rId6" Type="http://schemas.openxmlformats.org/officeDocument/2006/relationships/hyperlink" Target="https://www.mysql.com/" TargetMode="External"/><Relationship Id="rId5" Type="http://schemas.openxmlformats.org/officeDocument/2006/relationships/hyperlink" Target="https://www.geeksforgeeks.org/php-tutorials/?ref=lbp" TargetMode="External"/><Relationship Id="rId10" Type="http://schemas.openxmlformats.org/officeDocument/2006/relationships/hyperlink" Target="https://www.geeksforgeeks.org/jquery/?ref=lbp" TargetMode="External"/><Relationship Id="rId4" Type="http://schemas.openxmlformats.org/officeDocument/2006/relationships/hyperlink" Target="https://www.php.net/" TargetMode="External"/><Relationship Id="rId9" Type="http://schemas.openxmlformats.org/officeDocument/2006/relationships/hyperlink" Target="https://www.geeksforgeeks.org/bootstrap/?ref=lbp"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ustomShape 1"/>
          <p:cNvSpPr/>
          <p:nvPr/>
        </p:nvSpPr>
        <p:spPr>
          <a:xfrm>
            <a:off x="1058760" y="770040"/>
            <a:ext cx="9014760" cy="889200"/>
          </a:xfrm>
          <a:prstGeom prst="rect">
            <a:avLst/>
          </a:prstGeom>
          <a:noFill/>
          <a:ln>
            <a:noFill/>
          </a:ln>
        </p:spPr>
        <p:style>
          <a:lnRef idx="0">
            <a:scrgbClr r="0" g="0" b="0"/>
          </a:lnRef>
          <a:fillRef idx="0">
            <a:scrgbClr r="0" g="0" b="0"/>
          </a:fillRef>
          <a:effectRef idx="0">
            <a:scrgbClr r="0" g="0" b="0"/>
          </a:effectRef>
          <a:fontRef idx="minor"/>
        </p:style>
        <p:txBody>
          <a:bodyPr lIns="0" tIns="0" rIns="18360" bIns="0" anchor="b">
            <a:normAutofit/>
          </a:bodyPr>
          <a:lstStyle/>
          <a:p>
            <a:pPr algn="r">
              <a:lnSpc>
                <a:spcPct val="100000"/>
              </a:lnSpc>
            </a:pPr>
            <a:r>
              <a:rPr lang="en-IN" sz="5600" b="1" strike="noStrike" spc="-1">
                <a:solidFill>
                  <a:srgbClr val="198B34"/>
                </a:solidFill>
                <a:latin typeface="Century Gothic"/>
                <a:ea typeface="DejaVu Sans"/>
              </a:rPr>
              <a:t>E-Commerce Website</a:t>
            </a:r>
            <a:endParaRPr lang="en-IN" sz="5600" b="0" strike="noStrike" spc="-1">
              <a:latin typeface="Arial"/>
            </a:endParaRPr>
          </a:p>
        </p:txBody>
      </p:sp>
      <p:sp>
        <p:nvSpPr>
          <p:cNvPr id="196" name="CustomShape 2"/>
          <p:cNvSpPr/>
          <p:nvPr/>
        </p:nvSpPr>
        <p:spPr>
          <a:xfrm>
            <a:off x="711360" y="2133720"/>
            <a:ext cx="10471680" cy="2846520"/>
          </a:xfrm>
          <a:prstGeom prst="rect">
            <a:avLst/>
          </a:prstGeom>
          <a:noFill/>
          <a:ln>
            <a:noFill/>
          </a:ln>
        </p:spPr>
        <p:style>
          <a:lnRef idx="0">
            <a:scrgbClr r="0" g="0" b="0"/>
          </a:lnRef>
          <a:fillRef idx="0">
            <a:scrgbClr r="0" g="0" b="0"/>
          </a:fillRef>
          <a:effectRef idx="0">
            <a:scrgbClr r="0" g="0" b="0"/>
          </a:effectRef>
          <a:fontRef idx="minor"/>
        </p:style>
        <p:txBody>
          <a:bodyPr lIns="0" tIns="45000" rIns="18360" bIns="45000"/>
          <a:lstStyle/>
          <a:p>
            <a:pPr>
              <a:lnSpc>
                <a:spcPct val="100000"/>
              </a:lnSpc>
              <a:spcBef>
                <a:spcPts val="720"/>
              </a:spcBef>
            </a:pPr>
            <a:r>
              <a:rPr lang="en-IN" sz="2600" b="0" strike="noStrike" spc="-1" dirty="0">
                <a:solidFill>
                  <a:srgbClr val="029676"/>
                </a:solidFill>
                <a:latin typeface="Palatino Linotype"/>
                <a:ea typeface="DejaVu Sans"/>
              </a:rPr>
              <a:t>                         </a:t>
            </a:r>
            <a:r>
              <a:rPr lang="en-IN" sz="3600" b="0" strike="noStrike" spc="-1" dirty="0">
                <a:solidFill>
                  <a:srgbClr val="FF0000"/>
                </a:solidFill>
                <a:latin typeface="Palatino Linotype"/>
                <a:ea typeface="DejaVu Sans"/>
              </a:rPr>
              <a:t>E3-MiniProject.</a:t>
            </a:r>
          </a:p>
          <a:p>
            <a:pPr>
              <a:lnSpc>
                <a:spcPct val="100000"/>
              </a:lnSpc>
              <a:spcBef>
                <a:spcPts val="720"/>
              </a:spcBef>
            </a:pPr>
            <a:r>
              <a:rPr lang="en-IN" sz="3600" spc="-1" dirty="0">
                <a:solidFill>
                  <a:srgbClr val="FF0000"/>
                </a:solidFill>
                <a:latin typeface="Palatino Linotype"/>
                <a:ea typeface="DejaVu Sans"/>
              </a:rPr>
              <a:t>					</a:t>
            </a:r>
            <a:r>
              <a:rPr lang="en-IN" sz="3600" b="0" strike="noStrike" spc="-1" dirty="0" err="1">
                <a:solidFill>
                  <a:srgbClr val="FF0000"/>
                </a:solidFill>
                <a:latin typeface="Palatino Linotype"/>
                <a:ea typeface="DejaVu Sans"/>
              </a:rPr>
              <a:t>Rgukt</a:t>
            </a:r>
            <a:r>
              <a:rPr lang="en-IN" sz="3600" b="0" strike="noStrike" spc="-1" dirty="0">
                <a:solidFill>
                  <a:srgbClr val="FF0000"/>
                </a:solidFill>
                <a:latin typeface="Palatino Linotype"/>
                <a:ea typeface="DejaVu Sans"/>
              </a:rPr>
              <a:t>  </a:t>
            </a:r>
            <a:r>
              <a:rPr lang="en-IN" sz="3600" b="0" strike="noStrike" spc="-1" dirty="0" err="1">
                <a:solidFill>
                  <a:srgbClr val="FF0000"/>
                </a:solidFill>
                <a:latin typeface="Palatino Linotype"/>
                <a:ea typeface="DejaVu Sans"/>
              </a:rPr>
              <a:t>Rk</a:t>
            </a:r>
            <a:r>
              <a:rPr lang="en-IN" sz="3600" b="0" strike="noStrike" spc="-1" dirty="0">
                <a:solidFill>
                  <a:srgbClr val="FF0000"/>
                </a:solidFill>
                <a:latin typeface="Palatino Linotype"/>
                <a:ea typeface="DejaVu Sans"/>
              </a:rPr>
              <a:t>-valley.</a:t>
            </a:r>
            <a:endParaRPr lang="en-IN" sz="3600" b="0" strike="noStrike" spc="-1" dirty="0">
              <a:latin typeface="Arial"/>
            </a:endParaRPr>
          </a:p>
          <a:p>
            <a:pPr>
              <a:lnSpc>
                <a:spcPct val="100000"/>
              </a:lnSpc>
              <a:spcBef>
                <a:spcPts val="561"/>
              </a:spcBef>
            </a:pPr>
            <a:r>
              <a:rPr lang="en-IN" sz="2800" b="0" strike="noStrike" spc="-1" dirty="0">
                <a:solidFill>
                  <a:srgbClr val="000000"/>
                </a:solidFill>
                <a:latin typeface="Palatino Linotype"/>
                <a:ea typeface="DejaVu Sans"/>
              </a:rPr>
              <a:t>		</a:t>
            </a:r>
            <a:endParaRPr lang="en-IN" sz="2800" b="0" strike="noStrike" spc="-1" dirty="0">
              <a:latin typeface="Arial"/>
            </a:endParaRPr>
          </a:p>
          <a:p>
            <a:pPr>
              <a:lnSpc>
                <a:spcPct val="100000"/>
              </a:lnSpc>
              <a:spcBef>
                <a:spcPts val="561"/>
              </a:spcBef>
            </a:pPr>
            <a:r>
              <a:rPr lang="en-IN" sz="2800" b="0" strike="noStrike" spc="-1" dirty="0">
                <a:solidFill>
                  <a:srgbClr val="000000"/>
                </a:solidFill>
                <a:latin typeface="Palatino Linotype"/>
                <a:ea typeface="DejaVu Sans"/>
              </a:rPr>
              <a:t>			</a:t>
            </a:r>
            <a:r>
              <a:rPr lang="en-IN" sz="2400" b="0" strike="noStrike" spc="-1" dirty="0">
                <a:solidFill>
                  <a:srgbClr val="00B0F0"/>
                </a:solidFill>
                <a:latin typeface="Palatino Linotype"/>
                <a:ea typeface="DejaVu Sans"/>
              </a:rPr>
              <a:t>Team Member Details:-</a:t>
            </a:r>
            <a:endParaRPr lang="en-IN" sz="2400" b="0" strike="noStrike" spc="-1" dirty="0">
              <a:latin typeface="Arial"/>
            </a:endParaRPr>
          </a:p>
          <a:p>
            <a:pPr>
              <a:lnSpc>
                <a:spcPct val="100000"/>
              </a:lnSpc>
              <a:spcBef>
                <a:spcPts val="479"/>
              </a:spcBef>
            </a:pPr>
            <a:r>
              <a:rPr lang="en-IN" sz="2400" b="0" strike="noStrike" spc="-1" dirty="0">
                <a:solidFill>
                  <a:srgbClr val="000000"/>
                </a:solidFill>
                <a:latin typeface="Palatino Linotype"/>
                <a:ea typeface="DejaVu Sans"/>
              </a:rPr>
              <a:t>				</a:t>
            </a:r>
            <a:r>
              <a:rPr lang="en-IN" sz="2000" b="0" strike="noStrike" spc="-1" dirty="0">
                <a:solidFill>
                  <a:srgbClr val="000000"/>
                </a:solidFill>
                <a:latin typeface="Palatino Linotype"/>
                <a:ea typeface="DejaVu Sans"/>
              </a:rPr>
              <a:t>1.K.SreeHari.-R171153.</a:t>
            </a:r>
            <a:endParaRPr lang="en-IN" sz="2000" b="0" strike="noStrike" spc="-1" dirty="0">
              <a:latin typeface="Arial"/>
            </a:endParaRPr>
          </a:p>
          <a:p>
            <a:pPr>
              <a:lnSpc>
                <a:spcPct val="100000"/>
              </a:lnSpc>
              <a:spcBef>
                <a:spcPts val="400"/>
              </a:spcBef>
            </a:pPr>
            <a:r>
              <a:rPr lang="en-IN" sz="2000" b="0" strike="noStrike" spc="-1" dirty="0">
                <a:solidFill>
                  <a:srgbClr val="000000"/>
                </a:solidFill>
                <a:latin typeface="Palatino Linotype"/>
                <a:ea typeface="DejaVu Sans"/>
              </a:rPr>
              <a:t>      				2.M.Krishnaveni.-R170302.</a:t>
            </a:r>
            <a:endParaRPr lang="en-IN" sz="2000" b="0" strike="noStrike" spc="-1" dirty="0">
              <a:latin typeface="Arial"/>
            </a:endParaRPr>
          </a:p>
          <a:p>
            <a:pPr algn="r">
              <a:lnSpc>
                <a:spcPct val="100000"/>
              </a:lnSpc>
              <a:spcBef>
                <a:spcPts val="519"/>
              </a:spcBef>
            </a:pPr>
            <a:endParaRPr lang="en-IN" sz="2000" b="0" strike="noStrike" spc="-1" dirty="0">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609480" y="704160"/>
            <a:ext cx="10971720" cy="1141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90000"/>
              </a:lnSpc>
            </a:pPr>
            <a:r>
              <a:rPr lang="en-IN" sz="2800" b="0" strike="noStrike" spc="-1">
                <a:solidFill>
                  <a:srgbClr val="FF0000"/>
                </a:solidFill>
                <a:latin typeface="Arial"/>
                <a:ea typeface="DejaVu Sans"/>
              </a:rPr>
              <a:t>Header.</a:t>
            </a:r>
            <a:endParaRPr lang="en-IN" sz="2800" b="0" strike="noStrike" spc="-1">
              <a:latin typeface="Arial"/>
            </a:endParaRPr>
          </a:p>
        </p:txBody>
      </p:sp>
      <p:sp>
        <p:nvSpPr>
          <p:cNvPr id="212" name="CustomShape 2"/>
          <p:cNvSpPr/>
          <p:nvPr/>
        </p:nvSpPr>
        <p:spPr>
          <a:xfrm>
            <a:off x="609480" y="1928880"/>
            <a:ext cx="10971720" cy="45727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50000"/>
              </a:lnSpc>
              <a:spcBef>
                <a:spcPts val="1001"/>
              </a:spcBef>
            </a:pPr>
            <a:r>
              <a:rPr lang="en-IN" sz="2400" b="0" strike="noStrike" spc="-1">
                <a:solidFill>
                  <a:srgbClr val="000000"/>
                </a:solidFill>
                <a:latin typeface="Arial"/>
                <a:ea typeface="DejaVu Sans"/>
              </a:rPr>
              <a:t>                     The header contains the two nav bars and header part include the logo of shopping website and name of shopping website. We include the Names of the website owner and contact number of the owner of contacting purpose. The another navbar contains the categories of a store and the amin and user login drop down menu.</a:t>
            </a:r>
            <a:endParaRPr lang="en-IN" sz="2400" b="0" strike="noStrike" spc="-1">
              <a:latin typeface="Arial"/>
            </a:endParaRPr>
          </a:p>
          <a:p>
            <a:pPr>
              <a:lnSpc>
                <a:spcPct val="150000"/>
              </a:lnSpc>
              <a:spcBef>
                <a:spcPts val="1001"/>
              </a:spcBef>
            </a:pPr>
            <a:r>
              <a:rPr lang="en-IN" sz="2400" b="0" strike="noStrike" spc="-1">
                <a:solidFill>
                  <a:srgbClr val="000000"/>
                </a:solidFill>
                <a:latin typeface="Arial"/>
                <a:ea typeface="DejaVu Sans"/>
              </a:rPr>
              <a:t>The navbar also contains the cart button function and the radio buttons to search the products in the website.</a:t>
            </a:r>
            <a:endParaRPr lang="en-IN"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ustomShape 1"/>
          <p:cNvSpPr/>
          <p:nvPr/>
        </p:nvSpPr>
        <p:spPr>
          <a:xfrm>
            <a:off x="331560" y="1083240"/>
            <a:ext cx="10971720" cy="4826493"/>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25000" lnSpcReduction="20000"/>
          </a:bodyPr>
          <a:lstStyle/>
          <a:p>
            <a:pPr marL="108000">
              <a:lnSpc>
                <a:spcPct val="100000"/>
              </a:lnSpc>
              <a:spcBef>
                <a:spcPts val="1417"/>
              </a:spcBef>
            </a:pPr>
            <a:r>
              <a:rPr lang="en-IN" sz="11200" b="0" strike="noStrike" spc="-1" dirty="0">
                <a:solidFill>
                  <a:srgbClr val="FF0000"/>
                </a:solidFill>
                <a:latin typeface="Arial"/>
                <a:ea typeface="DejaVu Sans"/>
              </a:rPr>
              <a:t>Products:</a:t>
            </a:r>
            <a:endParaRPr lang="en-IN" sz="11200" b="0" strike="noStrike" spc="-1" dirty="0">
              <a:latin typeface="Arial"/>
            </a:endParaRPr>
          </a:p>
          <a:p>
            <a:pPr marL="108000">
              <a:lnSpc>
                <a:spcPct val="170000"/>
              </a:lnSpc>
              <a:spcBef>
                <a:spcPts val="1417"/>
              </a:spcBef>
            </a:pPr>
            <a:r>
              <a:rPr lang="en-IN" sz="1800" b="0" strike="noStrike" spc="-1" dirty="0">
                <a:solidFill>
                  <a:srgbClr val="000000"/>
                </a:solidFill>
                <a:latin typeface="Arial"/>
                <a:ea typeface="DejaVu Sans"/>
              </a:rPr>
              <a:t>		</a:t>
            </a:r>
            <a:r>
              <a:rPr lang="en-IN" sz="8000" b="0" strike="noStrike" spc="-1" dirty="0">
                <a:solidFill>
                  <a:srgbClr val="000000"/>
                </a:solidFill>
                <a:latin typeface="Arial"/>
                <a:ea typeface="DejaVu Sans"/>
              </a:rPr>
              <a:t>These Module Contains the navbar that includes the types of categories in the products(ex:-Electronics , Men’s wear , Ladies Wear , kids Wear , Home appliances , furniture and gadgets.) . This product module contains the functions of bootstrap when we click in the product it can add to cart and compare the product and we can see the ratings  and we can see the </a:t>
            </a:r>
            <a:r>
              <a:rPr lang="en-IN" sz="8000" b="0" strike="noStrike" spc="-1" dirty="0" err="1">
                <a:solidFill>
                  <a:srgbClr val="000000"/>
                </a:solidFill>
                <a:latin typeface="Arial"/>
                <a:ea typeface="DejaVu Sans"/>
              </a:rPr>
              <a:t>prodcuct</a:t>
            </a:r>
            <a:r>
              <a:rPr lang="en-IN" sz="8000" b="0" strike="noStrike" spc="-1" dirty="0">
                <a:solidFill>
                  <a:srgbClr val="000000"/>
                </a:solidFill>
                <a:latin typeface="Arial"/>
                <a:ea typeface="DejaVu Sans"/>
              </a:rPr>
              <a:t>  image by zoom in the picture .We can also see the radio buttons of add to Wishlist  and the product and compare the products and quick view. In the bottom of every product we can see the description of product . By adding the cart we can see the drop menu of a </a:t>
            </a:r>
            <a:r>
              <a:rPr lang="en-IN" sz="8000" b="0" strike="noStrike" spc="-1" dirty="0" err="1">
                <a:solidFill>
                  <a:srgbClr val="000000"/>
                </a:solidFill>
                <a:latin typeface="Arial"/>
                <a:ea typeface="DejaVu Sans"/>
              </a:rPr>
              <a:t>color</a:t>
            </a:r>
            <a:r>
              <a:rPr lang="en-IN" sz="8000" b="0" strike="noStrike" spc="-1" dirty="0">
                <a:solidFill>
                  <a:srgbClr val="000000"/>
                </a:solidFill>
                <a:latin typeface="Arial"/>
                <a:ea typeface="DejaVu Sans"/>
              </a:rPr>
              <a:t> and size based on the product type we can see the different drop downs for the products in the store. </a:t>
            </a:r>
            <a:br>
              <a:rPr dirty="0"/>
            </a:br>
            <a:br>
              <a:rPr dirty="0"/>
            </a:br>
            <a:br>
              <a:rPr dirty="0"/>
            </a:br>
            <a:br>
              <a:rPr dirty="0"/>
            </a:br>
            <a:r>
              <a:rPr lang="en-IN" sz="2600" b="0" strike="noStrike" spc="-1" dirty="0">
                <a:solidFill>
                  <a:srgbClr val="000000"/>
                </a:solidFill>
                <a:latin typeface="Palatino Linotype"/>
                <a:ea typeface="DejaVu Sans"/>
              </a:rPr>
              <a:t> </a:t>
            </a:r>
            <a:endParaRPr lang="en-IN" sz="2600" b="0" strike="noStrike" spc="-1" dirty="0">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547560" y="1439999"/>
            <a:ext cx="10971720" cy="4749134"/>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2500" lnSpcReduction="10000"/>
          </a:bodyPr>
          <a:lstStyle/>
          <a:p>
            <a:pPr marL="108000">
              <a:lnSpc>
                <a:spcPct val="100000"/>
              </a:lnSpc>
              <a:spcBef>
                <a:spcPts val="1417"/>
              </a:spcBef>
            </a:pPr>
            <a:r>
              <a:rPr lang="en-IN" sz="2600" b="0" strike="noStrike" spc="-1" dirty="0">
                <a:solidFill>
                  <a:srgbClr val="000000"/>
                </a:solidFill>
                <a:latin typeface="Palatino Linotype"/>
                <a:ea typeface="DejaVu Sans"/>
              </a:rPr>
              <a:t> </a:t>
            </a:r>
            <a:r>
              <a:rPr lang="en-IN" sz="3500" b="0" strike="noStrike" spc="-1" dirty="0">
                <a:solidFill>
                  <a:srgbClr val="FF0000"/>
                </a:solidFill>
                <a:latin typeface="Palatino Linotype"/>
                <a:ea typeface="DejaVu Sans"/>
              </a:rPr>
              <a:t>Admin.</a:t>
            </a:r>
            <a:endParaRPr lang="en-IN" sz="3500" b="0" strike="noStrike" spc="-1" dirty="0">
              <a:latin typeface="Arial"/>
            </a:endParaRPr>
          </a:p>
          <a:p>
            <a:pPr marL="108000">
              <a:lnSpc>
                <a:spcPct val="160000"/>
              </a:lnSpc>
              <a:spcBef>
                <a:spcPts val="1417"/>
              </a:spcBef>
            </a:pPr>
            <a:r>
              <a:rPr lang="en-IN" sz="2600" b="0" strike="noStrike" spc="-1" dirty="0">
                <a:solidFill>
                  <a:srgbClr val="000000"/>
                </a:solidFill>
                <a:latin typeface="Palatino Linotype"/>
                <a:ea typeface="DejaVu Sans"/>
              </a:rPr>
              <a:t>		</a:t>
            </a:r>
            <a:r>
              <a:rPr lang="en-IN" sz="2400" b="0" strike="noStrike" spc="-1" dirty="0">
                <a:solidFill>
                  <a:srgbClr val="000000"/>
                </a:solidFill>
                <a:latin typeface="Palatino Linotype"/>
                <a:ea typeface="DejaVu Sans"/>
              </a:rPr>
              <a:t>The admin contains the login page form once we can logging into the admin module. It can contains the drop down menu with the many fields. The admin module has the access all over the website. The admin holds the users and data of a website and passwords and sensitive information of a website. The admin module can edit the user information product details and update the details in admin panel. We can view and add products , manage cart and update the cart using functionalities of admin. We can manage users and edit users in admin panel. The admin can edit like delete the customers and users and products in the website store.  </a:t>
            </a:r>
            <a:endParaRPr lang="en-IN" sz="2400" b="0" strike="noStrike" spc="-1" dirty="0">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ustomShape 1"/>
          <p:cNvSpPr/>
          <p:nvPr/>
        </p:nvSpPr>
        <p:spPr>
          <a:xfrm>
            <a:off x="609840" y="584280"/>
            <a:ext cx="10971720" cy="49521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2500" lnSpcReduction="20000"/>
          </a:bodyPr>
          <a:lstStyle/>
          <a:p>
            <a:pPr>
              <a:lnSpc>
                <a:spcPct val="150000"/>
              </a:lnSpc>
              <a:spcBef>
                <a:spcPts val="1001"/>
              </a:spcBef>
            </a:pPr>
            <a:r>
              <a:rPr lang="en-IN" sz="2400" b="0" strike="noStrike" spc="-1">
                <a:solidFill>
                  <a:srgbClr val="000000"/>
                </a:solidFill>
                <a:latin typeface="Arial"/>
                <a:ea typeface="DejaVu Sans"/>
              </a:rPr>
              <a:t>     </a:t>
            </a:r>
            <a:r>
              <a:rPr lang="en-IN" sz="3500" b="0" strike="noStrike" spc="-1">
                <a:solidFill>
                  <a:srgbClr val="FF0000"/>
                </a:solidFill>
                <a:latin typeface="Arial"/>
                <a:ea typeface="DejaVu Sans"/>
              </a:rPr>
              <a:t>user.</a:t>
            </a:r>
            <a:endParaRPr lang="en-IN" sz="3500" b="0" strike="noStrike" spc="-1">
              <a:latin typeface="Arial"/>
            </a:endParaRPr>
          </a:p>
          <a:p>
            <a:pPr>
              <a:lnSpc>
                <a:spcPct val="150000"/>
              </a:lnSpc>
              <a:spcBef>
                <a:spcPts val="1001"/>
              </a:spcBef>
            </a:pPr>
            <a:endParaRPr lang="en-IN" sz="3500" b="0" strike="noStrike" spc="-1">
              <a:latin typeface="Arial"/>
            </a:endParaRPr>
          </a:p>
          <a:p>
            <a:pPr>
              <a:lnSpc>
                <a:spcPct val="160000"/>
              </a:lnSpc>
              <a:spcBef>
                <a:spcPts val="1001"/>
              </a:spcBef>
            </a:pPr>
            <a:r>
              <a:rPr lang="en-IN" sz="2400" b="0" strike="noStrike" spc="-1">
                <a:solidFill>
                  <a:srgbClr val="000000"/>
                </a:solidFill>
                <a:latin typeface="Arial"/>
                <a:ea typeface="DejaVu Sans"/>
              </a:rPr>
              <a:t>			The user module contains the registration of a user. If user doesn’t have an account the user can register using register form and user has already account the user can using login form.</a:t>
            </a:r>
            <a:endParaRPr lang="en-IN" sz="2400" b="0" strike="noStrike" spc="-1">
              <a:latin typeface="Arial"/>
            </a:endParaRPr>
          </a:p>
          <a:p>
            <a:pPr>
              <a:lnSpc>
                <a:spcPct val="160000"/>
              </a:lnSpc>
              <a:spcBef>
                <a:spcPts val="1001"/>
              </a:spcBef>
            </a:pPr>
            <a:r>
              <a:rPr lang="en-IN" sz="2400" b="0" strike="noStrike" spc="-1">
                <a:solidFill>
                  <a:srgbClr val="000000"/>
                </a:solidFill>
                <a:latin typeface="Arial"/>
                <a:ea typeface="DejaVu Sans"/>
              </a:rPr>
              <a:t>				After logging into the user account the user can see the profile and the user can explore the products and the selected products are add into cart. After adding the products into the cart he can checkout the products by paying the bill amount and these are done at checkout process.</a:t>
            </a:r>
            <a:endParaRPr lang="en-IN"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ustomShape 1"/>
          <p:cNvSpPr/>
          <p:nvPr/>
        </p:nvSpPr>
        <p:spPr>
          <a:xfrm>
            <a:off x="609480" y="704160"/>
            <a:ext cx="10971720" cy="1141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90000"/>
              </a:lnSpc>
            </a:pPr>
            <a:r>
              <a:rPr lang="en-IN" sz="3200" b="0" strike="noStrike" spc="-1">
                <a:solidFill>
                  <a:srgbClr val="FF0000"/>
                </a:solidFill>
                <a:latin typeface="Arial"/>
                <a:ea typeface="DejaVu Sans"/>
              </a:rPr>
              <a:t>Cart.</a:t>
            </a:r>
            <a:endParaRPr lang="en-IN" sz="3200" b="0" strike="noStrike" spc="-1">
              <a:latin typeface="Arial"/>
            </a:endParaRPr>
          </a:p>
        </p:txBody>
      </p:sp>
      <p:sp>
        <p:nvSpPr>
          <p:cNvPr id="217" name="CustomShape 2"/>
          <p:cNvSpPr/>
          <p:nvPr/>
        </p:nvSpPr>
        <p:spPr>
          <a:xfrm>
            <a:off x="609480" y="1947332"/>
            <a:ext cx="10971720" cy="4808427"/>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50000"/>
              </a:lnSpc>
              <a:spcBef>
                <a:spcPts val="1001"/>
              </a:spcBef>
            </a:pPr>
            <a:r>
              <a:rPr lang="en-IN" sz="2400" b="0" strike="noStrike" spc="-1" dirty="0">
                <a:solidFill>
                  <a:srgbClr val="000000"/>
                </a:solidFill>
                <a:latin typeface="Arial"/>
                <a:ea typeface="DejaVu Sans"/>
              </a:rPr>
              <a:t>		After seeing the products in the website store the user/customer can add the products into the cart. After login of the customer only we can access the checkout the products  in cart. The cart has the edit cart function that we can also delete the product when we dislike the product or for the any reason. In the cart module the price of products automatically calculates and we can increase or decrease the quantity of a products . After we can submit the checkout button in the cart.</a:t>
            </a:r>
            <a:endParaRPr lang="en-IN"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609480" y="704160"/>
            <a:ext cx="10971720" cy="1141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90000"/>
              </a:lnSpc>
            </a:pPr>
            <a:r>
              <a:rPr lang="en-IN" sz="3200" b="0" strike="noStrike" spc="-1">
                <a:solidFill>
                  <a:srgbClr val="FF0000"/>
                </a:solidFill>
                <a:latin typeface="Arial"/>
                <a:ea typeface="DejaVu Sans"/>
              </a:rPr>
              <a:t>Checkout.</a:t>
            </a:r>
            <a:endParaRPr lang="en-IN" sz="3200" b="0" strike="noStrike" spc="-1">
              <a:latin typeface="Arial"/>
            </a:endParaRPr>
          </a:p>
        </p:txBody>
      </p:sp>
      <p:sp>
        <p:nvSpPr>
          <p:cNvPr id="219" name="CustomShape 2"/>
          <p:cNvSpPr/>
          <p:nvPr/>
        </p:nvSpPr>
        <p:spPr>
          <a:xfrm>
            <a:off x="609480" y="1718640"/>
            <a:ext cx="10971720" cy="41487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62500" lnSpcReduction="20000"/>
          </a:bodyPr>
          <a:lstStyle/>
          <a:p>
            <a:pPr>
              <a:lnSpc>
                <a:spcPct val="160000"/>
              </a:lnSpc>
              <a:spcBef>
                <a:spcPts val="1001"/>
              </a:spcBef>
            </a:pPr>
            <a:r>
              <a:rPr lang="en-IN" sz="2800" b="0" strike="noStrike" spc="-1" dirty="0">
                <a:solidFill>
                  <a:srgbClr val="000000"/>
                </a:solidFill>
                <a:latin typeface="Arial"/>
                <a:ea typeface="DejaVu Sans"/>
              </a:rPr>
              <a:t> The checkout module has the billing of the cart price. In this module we have the billing form that we can collect the  billing details of the customer/user who can buys the products in the website store. After validating the all fields in the billing form the user can able to do the payment of cart amount.</a:t>
            </a:r>
            <a:endParaRPr lang="en-IN" sz="2800" b="0" strike="noStrike" spc="-1" dirty="0">
              <a:latin typeface="Arial"/>
            </a:endParaRPr>
          </a:p>
          <a:p>
            <a:pPr>
              <a:lnSpc>
                <a:spcPct val="170000"/>
              </a:lnSpc>
              <a:spcBef>
                <a:spcPts val="1001"/>
              </a:spcBef>
            </a:pPr>
            <a:r>
              <a:rPr lang="en-IN" sz="2800" b="0" strike="noStrike" spc="-1" dirty="0">
                <a:solidFill>
                  <a:srgbClr val="000000"/>
                </a:solidFill>
                <a:latin typeface="Arial"/>
                <a:ea typeface="DejaVu Sans"/>
              </a:rPr>
              <a:t>			The payment done in many ways in the checkout. We can include the all e-transactions in the website like visa, master, credit and debit cards. We can also include the American express business card.</a:t>
            </a:r>
            <a:endParaRPr lang="en-IN" sz="2800" b="0" strike="noStrike" spc="-1" dirty="0">
              <a:latin typeface="Arial"/>
            </a:endParaRPr>
          </a:p>
          <a:p>
            <a:pPr>
              <a:lnSpc>
                <a:spcPct val="160000"/>
              </a:lnSpc>
              <a:spcBef>
                <a:spcPts val="1001"/>
              </a:spcBef>
            </a:pPr>
            <a:r>
              <a:rPr lang="en-IN" sz="2800" b="0" strike="noStrike" spc="-1" dirty="0">
                <a:solidFill>
                  <a:srgbClr val="000000"/>
                </a:solidFill>
                <a:latin typeface="Arial"/>
                <a:ea typeface="DejaVu Sans"/>
              </a:rPr>
              <a:t>Here we have one form for the payment. We can correctly enter the these fields and we encrypt these data and stores safely. After giving all the card details for payment we can check the billing amount and number of products and we can submit the continue to checkout.</a:t>
            </a:r>
            <a:endParaRPr lang="en-IN"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609480" y="704160"/>
            <a:ext cx="10971720" cy="1141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90000"/>
              </a:lnSpc>
            </a:pPr>
            <a:r>
              <a:rPr lang="en-IN" sz="3200" b="0" strike="noStrike" spc="-1">
                <a:solidFill>
                  <a:srgbClr val="FF0000"/>
                </a:solidFill>
                <a:latin typeface="Arial"/>
                <a:ea typeface="DejaVu Sans"/>
              </a:rPr>
              <a:t>Footer.</a:t>
            </a:r>
            <a:endParaRPr lang="en-IN" sz="3200" b="0" strike="noStrike" spc="-1">
              <a:latin typeface="Arial"/>
            </a:endParaRPr>
          </a:p>
        </p:txBody>
      </p:sp>
      <p:sp>
        <p:nvSpPr>
          <p:cNvPr id="221" name="CustomShape 2"/>
          <p:cNvSpPr/>
          <p:nvPr/>
        </p:nvSpPr>
        <p:spPr>
          <a:xfrm>
            <a:off x="609480" y="1846800"/>
            <a:ext cx="10971720" cy="3800467"/>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62500" lnSpcReduction="20000"/>
          </a:bodyPr>
          <a:lstStyle/>
          <a:p>
            <a:pPr>
              <a:lnSpc>
                <a:spcPct val="170000"/>
              </a:lnSpc>
              <a:spcBef>
                <a:spcPts val="1001"/>
              </a:spcBef>
            </a:pPr>
            <a:r>
              <a:rPr lang="en-IN" sz="2800" b="0" strike="noStrike" spc="-1" dirty="0">
                <a:solidFill>
                  <a:srgbClr val="000000"/>
                </a:solidFill>
                <a:latin typeface="Arial"/>
                <a:ea typeface="DejaVu Sans"/>
              </a:rPr>
              <a:t>  The Footer Module contains the bottom fields of the website. It includes the Team members details who developed the website and contact details. This footer contains About section in this we give further contact details for any help regarding the website.</a:t>
            </a:r>
            <a:endParaRPr lang="en-IN" sz="2800" b="0" strike="noStrike" spc="-1" dirty="0">
              <a:latin typeface="Arial"/>
            </a:endParaRPr>
          </a:p>
          <a:p>
            <a:pPr>
              <a:lnSpc>
                <a:spcPct val="170000"/>
              </a:lnSpc>
              <a:spcBef>
                <a:spcPts val="1001"/>
              </a:spcBef>
            </a:pPr>
            <a:r>
              <a:rPr lang="en-IN" sz="2800" b="0" strike="noStrike" spc="-1" dirty="0">
                <a:solidFill>
                  <a:srgbClr val="000000"/>
                </a:solidFill>
                <a:latin typeface="Arial"/>
                <a:ea typeface="DejaVu Sans"/>
              </a:rPr>
              <a:t>			In this module we include the offer-mail section that can have a field that we can enter the mail and subscribe for updates. It displays the alert after the validation of a button functionalities and it shows thanks for subscribing! For first time when ever  you have subscribe and already subscribed when ever you have give the second time details. In the end we can add the our social media account information that the customers/users who can visit the website store they can contact us through these social accounts in future. </a:t>
            </a:r>
            <a:endParaRPr lang="en-IN"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ustomShape 1"/>
          <p:cNvSpPr/>
          <p:nvPr/>
        </p:nvSpPr>
        <p:spPr>
          <a:xfrm>
            <a:off x="609480" y="144000"/>
            <a:ext cx="10971720" cy="1141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en-IN" sz="2200" b="0" strike="noStrike" spc="-1" dirty="0">
              <a:solidFill>
                <a:srgbClr val="000000"/>
              </a:solidFill>
              <a:latin typeface="Palatino Linotype"/>
              <a:ea typeface="DejaVu Sans"/>
            </a:endParaRPr>
          </a:p>
          <a:p>
            <a:pPr>
              <a:lnSpc>
                <a:spcPct val="100000"/>
              </a:lnSpc>
            </a:pPr>
            <a:endParaRPr lang="en-IN" sz="2200" spc="-1" dirty="0">
              <a:solidFill>
                <a:srgbClr val="000000"/>
              </a:solidFill>
              <a:latin typeface="Palatino Linotype"/>
              <a:ea typeface="DejaVu Sans"/>
            </a:endParaRPr>
          </a:p>
          <a:p>
            <a:pPr>
              <a:lnSpc>
                <a:spcPct val="100000"/>
              </a:lnSpc>
            </a:pPr>
            <a:r>
              <a:rPr lang="en-IN" sz="2800" b="0" strike="noStrike" spc="-1" dirty="0">
                <a:solidFill>
                  <a:srgbClr val="C00000"/>
                </a:solidFill>
                <a:latin typeface="Palatino Linotype"/>
                <a:ea typeface="DejaVu Sans"/>
              </a:rPr>
              <a:t>User flow chart:-</a:t>
            </a:r>
            <a:endParaRPr lang="en-IN" sz="2800" b="0" strike="noStrike" spc="-1" dirty="0">
              <a:solidFill>
                <a:srgbClr val="C00000"/>
              </a:solidFill>
              <a:latin typeface="Arial"/>
            </a:endParaRPr>
          </a:p>
        </p:txBody>
      </p:sp>
      <p:sp>
        <p:nvSpPr>
          <p:cNvPr id="223" name="CustomShape 2"/>
          <p:cNvSpPr/>
          <p:nvPr/>
        </p:nvSpPr>
        <p:spPr>
          <a:xfrm>
            <a:off x="609480" y="1935360"/>
            <a:ext cx="10971720" cy="4388040"/>
          </a:xfrm>
          <a:prstGeom prst="rect">
            <a:avLst/>
          </a:prstGeom>
          <a:noFill/>
          <a:ln>
            <a:noFill/>
          </a:ln>
        </p:spPr>
        <p:style>
          <a:lnRef idx="0">
            <a:scrgbClr r="0" g="0" b="0"/>
          </a:lnRef>
          <a:fillRef idx="0">
            <a:scrgbClr r="0" g="0" b="0"/>
          </a:fillRef>
          <a:effectRef idx="0">
            <a:scrgbClr r="0" g="0" b="0"/>
          </a:effectRef>
          <a:fontRef idx="minor"/>
        </p:style>
      </p:sp>
      <p:sp>
        <p:nvSpPr>
          <p:cNvPr id="224" name="CustomShape 3"/>
          <p:cNvSpPr/>
          <p:nvPr/>
        </p:nvSpPr>
        <p:spPr>
          <a:xfrm>
            <a:off x="4872960" y="1008000"/>
            <a:ext cx="966240" cy="387000"/>
          </a:xfrm>
          <a:prstGeom prst="ellipse">
            <a:avLst/>
          </a:prstGeom>
          <a:ln>
            <a:round/>
          </a:ln>
        </p:spPr>
        <p:style>
          <a:lnRef idx="2">
            <a:schemeClr val="dk1"/>
          </a:lnRef>
          <a:fillRef idx="1">
            <a:schemeClr val="lt1"/>
          </a:fillRef>
          <a:effectRef idx="0">
            <a:schemeClr val="dk1"/>
          </a:effectRef>
          <a:fontRef idx="minor"/>
        </p:style>
        <p:txBody>
          <a:bodyPr lIns="90000" tIns="45000" rIns="90000" bIns="45000" anchor="ctr"/>
          <a:lstStyle/>
          <a:p>
            <a:pPr algn="ctr">
              <a:lnSpc>
                <a:spcPct val="100000"/>
              </a:lnSpc>
            </a:pPr>
            <a:r>
              <a:rPr lang="en-IN" sz="1600" b="0" strike="noStrike" spc="-1">
                <a:solidFill>
                  <a:srgbClr val="000000"/>
                </a:solidFill>
                <a:latin typeface="Avenir Next LT Pro"/>
                <a:ea typeface="DejaVu Sans"/>
              </a:rPr>
              <a:t>start</a:t>
            </a:r>
            <a:endParaRPr lang="en-IN" sz="1600" b="0" strike="noStrike" spc="-1">
              <a:latin typeface="Arial"/>
            </a:endParaRPr>
          </a:p>
        </p:txBody>
      </p:sp>
      <p:sp>
        <p:nvSpPr>
          <p:cNvPr id="225" name="CustomShape 4"/>
          <p:cNvSpPr/>
          <p:nvPr/>
        </p:nvSpPr>
        <p:spPr>
          <a:xfrm>
            <a:off x="5356800" y="1398960"/>
            <a:ext cx="360" cy="22680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226" name="CustomShape 5"/>
          <p:cNvSpPr/>
          <p:nvPr/>
        </p:nvSpPr>
        <p:spPr>
          <a:xfrm>
            <a:off x="8322840" y="1788840"/>
            <a:ext cx="1396800" cy="58608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lstStyle/>
          <a:p>
            <a:pPr algn="ctr">
              <a:lnSpc>
                <a:spcPct val="100000"/>
              </a:lnSpc>
            </a:pPr>
            <a:r>
              <a:rPr lang="en-IN" sz="1600" b="0" strike="noStrike" spc="-1">
                <a:solidFill>
                  <a:srgbClr val="000000"/>
                </a:solidFill>
                <a:latin typeface="Avenir Next LT Pro"/>
                <a:ea typeface="DejaVu Sans"/>
              </a:rPr>
              <a:t>Login to an account</a:t>
            </a:r>
            <a:endParaRPr lang="en-IN" sz="1600" b="0" strike="noStrike" spc="-1">
              <a:latin typeface="Arial"/>
            </a:endParaRPr>
          </a:p>
        </p:txBody>
      </p:sp>
      <p:sp>
        <p:nvSpPr>
          <p:cNvPr id="227" name="CustomShape 6"/>
          <p:cNvSpPr/>
          <p:nvPr/>
        </p:nvSpPr>
        <p:spPr>
          <a:xfrm>
            <a:off x="3834720" y="1644840"/>
            <a:ext cx="3047400" cy="794160"/>
          </a:xfrm>
          <a:prstGeom prst="flowChartDecision">
            <a:avLst/>
          </a:prstGeom>
          <a:ln>
            <a:round/>
          </a:ln>
        </p:spPr>
        <p:style>
          <a:lnRef idx="2">
            <a:schemeClr val="dk1"/>
          </a:lnRef>
          <a:fillRef idx="1">
            <a:schemeClr val="lt1"/>
          </a:fillRef>
          <a:effectRef idx="0">
            <a:schemeClr val="dk1"/>
          </a:effectRef>
          <a:fontRef idx="minor"/>
        </p:style>
        <p:txBody>
          <a:bodyPr lIns="90000" tIns="45000" rIns="90000" bIns="45000" anchor="ctr"/>
          <a:lstStyle/>
          <a:p>
            <a:pPr algn="ctr">
              <a:lnSpc>
                <a:spcPct val="100000"/>
              </a:lnSpc>
            </a:pPr>
            <a:r>
              <a:rPr lang="en-IN" sz="1600" b="0" strike="noStrike" spc="-1">
                <a:solidFill>
                  <a:srgbClr val="000000"/>
                </a:solidFill>
                <a:latin typeface="Avenir Next LT Pro"/>
                <a:ea typeface="DejaVu Sans"/>
              </a:rPr>
              <a:t>Is the user new?</a:t>
            </a:r>
            <a:endParaRPr lang="en-IN" sz="1600" b="0" strike="noStrike" spc="-1">
              <a:latin typeface="Arial"/>
            </a:endParaRPr>
          </a:p>
        </p:txBody>
      </p:sp>
      <p:sp>
        <p:nvSpPr>
          <p:cNvPr id="228" name="CustomShape 7"/>
          <p:cNvSpPr/>
          <p:nvPr/>
        </p:nvSpPr>
        <p:spPr>
          <a:xfrm>
            <a:off x="4620240" y="3804840"/>
            <a:ext cx="1645200" cy="59256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lstStyle/>
          <a:p>
            <a:pPr algn="ctr">
              <a:lnSpc>
                <a:spcPct val="100000"/>
              </a:lnSpc>
            </a:pPr>
            <a:r>
              <a:rPr lang="en-IN" sz="1600" b="0" strike="noStrike" spc="-1">
                <a:solidFill>
                  <a:srgbClr val="000000"/>
                </a:solidFill>
                <a:latin typeface="Avenir Next LT Pro"/>
                <a:ea typeface="DejaVu Sans"/>
              </a:rPr>
              <a:t>Add products to cart</a:t>
            </a:r>
            <a:endParaRPr lang="en-IN" sz="1600" b="0" strike="noStrike" spc="-1">
              <a:latin typeface="Arial"/>
            </a:endParaRPr>
          </a:p>
        </p:txBody>
      </p:sp>
      <p:sp>
        <p:nvSpPr>
          <p:cNvPr id="229" name="CustomShape 8"/>
          <p:cNvSpPr/>
          <p:nvPr/>
        </p:nvSpPr>
        <p:spPr>
          <a:xfrm>
            <a:off x="4868280" y="6143040"/>
            <a:ext cx="1120320" cy="526680"/>
          </a:xfrm>
          <a:prstGeom prst="ellipse">
            <a:avLst/>
          </a:prstGeom>
          <a:ln>
            <a:round/>
          </a:ln>
        </p:spPr>
        <p:style>
          <a:lnRef idx="2">
            <a:schemeClr val="dk1"/>
          </a:lnRef>
          <a:fillRef idx="1">
            <a:schemeClr val="lt1"/>
          </a:fillRef>
          <a:effectRef idx="0">
            <a:schemeClr val="dk1"/>
          </a:effectRef>
          <a:fontRef idx="minor"/>
        </p:style>
        <p:txBody>
          <a:bodyPr lIns="90000" tIns="45000" rIns="90000" bIns="45000" anchor="ctr"/>
          <a:lstStyle/>
          <a:p>
            <a:pPr algn="ctr">
              <a:lnSpc>
                <a:spcPct val="100000"/>
              </a:lnSpc>
            </a:pPr>
            <a:r>
              <a:rPr lang="en-IN" sz="1800" b="0" strike="noStrike" spc="-1">
                <a:solidFill>
                  <a:srgbClr val="000000"/>
                </a:solidFill>
                <a:latin typeface="Avenir Next LT Pro"/>
                <a:ea typeface="DejaVu Sans"/>
              </a:rPr>
              <a:t>stop</a:t>
            </a:r>
            <a:endParaRPr lang="en-IN" sz="1800" b="0" strike="noStrike" spc="-1">
              <a:latin typeface="Arial"/>
            </a:endParaRPr>
          </a:p>
        </p:txBody>
      </p:sp>
      <p:sp>
        <p:nvSpPr>
          <p:cNvPr id="230" name="CustomShape 9"/>
          <p:cNvSpPr/>
          <p:nvPr/>
        </p:nvSpPr>
        <p:spPr>
          <a:xfrm>
            <a:off x="5298480" y="2426040"/>
            <a:ext cx="360" cy="35928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pic>
        <p:nvPicPr>
          <p:cNvPr id="231" name="Picture 27"/>
          <p:cNvPicPr/>
          <p:nvPr/>
        </p:nvPicPr>
        <p:blipFill>
          <a:blip r:embed="rId2"/>
          <a:stretch/>
        </p:blipFill>
        <p:spPr>
          <a:xfrm>
            <a:off x="5349960" y="4370040"/>
            <a:ext cx="146160" cy="293760"/>
          </a:xfrm>
          <a:prstGeom prst="rect">
            <a:avLst/>
          </a:prstGeom>
          <a:ln>
            <a:noFill/>
          </a:ln>
        </p:spPr>
      </p:pic>
      <p:pic>
        <p:nvPicPr>
          <p:cNvPr id="232" name="Picture 29"/>
          <p:cNvPicPr/>
          <p:nvPr/>
        </p:nvPicPr>
        <p:blipFill>
          <a:blip r:embed="rId2"/>
          <a:stretch/>
        </p:blipFill>
        <p:spPr>
          <a:xfrm>
            <a:off x="5339160" y="5151600"/>
            <a:ext cx="156960" cy="315720"/>
          </a:xfrm>
          <a:prstGeom prst="rect">
            <a:avLst/>
          </a:prstGeom>
          <a:ln>
            <a:noFill/>
          </a:ln>
        </p:spPr>
      </p:pic>
      <p:pic>
        <p:nvPicPr>
          <p:cNvPr id="233" name="Picture 31"/>
          <p:cNvPicPr/>
          <p:nvPr/>
        </p:nvPicPr>
        <p:blipFill>
          <a:blip r:embed="rId2"/>
          <a:stretch/>
        </p:blipFill>
        <p:spPr>
          <a:xfrm>
            <a:off x="5386680" y="5901120"/>
            <a:ext cx="119160" cy="239760"/>
          </a:xfrm>
          <a:prstGeom prst="rect">
            <a:avLst/>
          </a:prstGeom>
          <a:ln>
            <a:noFill/>
          </a:ln>
        </p:spPr>
      </p:pic>
      <p:sp>
        <p:nvSpPr>
          <p:cNvPr id="234" name="CustomShape 10"/>
          <p:cNvSpPr/>
          <p:nvPr/>
        </p:nvSpPr>
        <p:spPr>
          <a:xfrm>
            <a:off x="4584600" y="4627080"/>
            <a:ext cx="1728360" cy="52308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lstStyle/>
          <a:p>
            <a:pPr algn="ctr">
              <a:lnSpc>
                <a:spcPct val="100000"/>
              </a:lnSpc>
            </a:pPr>
            <a:r>
              <a:rPr lang="en-IN" sz="1600" b="0" strike="noStrike" spc="-1">
                <a:solidFill>
                  <a:srgbClr val="000000"/>
                </a:solidFill>
                <a:latin typeface="Avenir Next LT Pro"/>
                <a:ea typeface="DejaVu Sans"/>
              </a:rPr>
              <a:t>Checkout</a:t>
            </a:r>
            <a:endParaRPr lang="en-IN" sz="1600" b="0" strike="noStrike" spc="-1">
              <a:latin typeface="Arial"/>
            </a:endParaRPr>
          </a:p>
        </p:txBody>
      </p:sp>
      <p:sp>
        <p:nvSpPr>
          <p:cNvPr id="235" name="CustomShape 11"/>
          <p:cNvSpPr/>
          <p:nvPr/>
        </p:nvSpPr>
        <p:spPr>
          <a:xfrm>
            <a:off x="4578840" y="5399640"/>
            <a:ext cx="1728360" cy="47484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lstStyle/>
          <a:p>
            <a:pPr algn="ctr">
              <a:lnSpc>
                <a:spcPct val="100000"/>
              </a:lnSpc>
            </a:pPr>
            <a:r>
              <a:rPr lang="en-IN" sz="1600" b="0" strike="noStrike" spc="-1">
                <a:solidFill>
                  <a:srgbClr val="000000"/>
                </a:solidFill>
                <a:latin typeface="Avenir Next LT Pro"/>
                <a:ea typeface="DejaVu Sans"/>
              </a:rPr>
              <a:t>logout</a:t>
            </a:r>
            <a:endParaRPr lang="en-IN" sz="1600" b="0" strike="noStrike" spc="-1">
              <a:latin typeface="Arial"/>
            </a:endParaRPr>
          </a:p>
        </p:txBody>
      </p:sp>
      <p:sp>
        <p:nvSpPr>
          <p:cNvPr id="236" name="Line 12"/>
          <p:cNvSpPr/>
          <p:nvPr/>
        </p:nvSpPr>
        <p:spPr>
          <a:xfrm>
            <a:off x="3522600" y="1960560"/>
            <a:ext cx="360" cy="360"/>
          </a:xfrm>
          <a:prstGeom prst="line">
            <a:avLst/>
          </a:prstGeom>
          <a:ln>
            <a:solidFill>
              <a:srgbClr val="E67613"/>
            </a:solidFill>
            <a:round/>
          </a:ln>
        </p:spPr>
        <p:style>
          <a:lnRef idx="1">
            <a:schemeClr val="accent1"/>
          </a:lnRef>
          <a:fillRef idx="0">
            <a:schemeClr val="accent1"/>
          </a:fillRef>
          <a:effectRef idx="0">
            <a:schemeClr val="accent1"/>
          </a:effectRef>
          <a:fontRef idx="minor"/>
        </p:style>
      </p:sp>
      <p:sp>
        <p:nvSpPr>
          <p:cNvPr id="237" name="CustomShape 13"/>
          <p:cNvSpPr/>
          <p:nvPr/>
        </p:nvSpPr>
        <p:spPr>
          <a:xfrm>
            <a:off x="6834960" y="2068200"/>
            <a:ext cx="1487160" cy="792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238" name="CustomShape 14"/>
          <p:cNvSpPr/>
          <p:nvPr/>
        </p:nvSpPr>
        <p:spPr>
          <a:xfrm>
            <a:off x="5298480" y="2426040"/>
            <a:ext cx="748080" cy="57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000000"/>
                </a:solidFill>
                <a:latin typeface="Avenir Next LT Pro"/>
                <a:ea typeface="DejaVu Sans"/>
              </a:rPr>
              <a:t>yes</a:t>
            </a:r>
            <a:endParaRPr lang="en-IN" sz="1800" b="0" strike="noStrike" spc="-1" dirty="0">
              <a:latin typeface="Arial"/>
            </a:endParaRPr>
          </a:p>
        </p:txBody>
      </p:sp>
      <p:sp>
        <p:nvSpPr>
          <p:cNvPr id="239" name="CustomShape 15"/>
          <p:cNvSpPr/>
          <p:nvPr/>
        </p:nvSpPr>
        <p:spPr>
          <a:xfrm>
            <a:off x="4693320" y="2786040"/>
            <a:ext cx="1396800" cy="58608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lstStyle/>
          <a:p>
            <a:pPr algn="ctr">
              <a:lnSpc>
                <a:spcPct val="100000"/>
              </a:lnSpc>
            </a:pPr>
            <a:r>
              <a:rPr lang="en-IN" sz="1600" b="0" strike="noStrike" spc="-1">
                <a:solidFill>
                  <a:srgbClr val="000000"/>
                </a:solidFill>
                <a:latin typeface="Avenir Next LT Pro"/>
                <a:ea typeface="DejaVu Sans"/>
              </a:rPr>
              <a:t>Register an account</a:t>
            </a:r>
            <a:endParaRPr lang="en-IN" sz="1600" b="0" strike="noStrike" spc="-1">
              <a:latin typeface="Arial"/>
            </a:endParaRPr>
          </a:p>
        </p:txBody>
      </p:sp>
      <p:sp>
        <p:nvSpPr>
          <p:cNvPr id="240" name="CustomShape 16"/>
          <p:cNvSpPr/>
          <p:nvPr/>
        </p:nvSpPr>
        <p:spPr>
          <a:xfrm>
            <a:off x="5442480" y="3372840"/>
            <a:ext cx="360" cy="44460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241" name="Line 17"/>
          <p:cNvSpPr/>
          <p:nvPr/>
        </p:nvSpPr>
        <p:spPr>
          <a:xfrm flipH="1" flipV="1">
            <a:off x="9042840" y="2375640"/>
            <a:ext cx="72000" cy="1789560"/>
          </a:xfrm>
          <a:prstGeom prst="line">
            <a:avLst/>
          </a:prstGeom>
          <a:ln>
            <a:round/>
          </a:ln>
        </p:spPr>
        <p:style>
          <a:lnRef idx="1">
            <a:schemeClr val="dk1"/>
          </a:lnRef>
          <a:fillRef idx="0">
            <a:schemeClr val="dk1"/>
          </a:fillRef>
          <a:effectRef idx="0">
            <a:schemeClr val="dk1"/>
          </a:effectRef>
          <a:fontRef idx="minor"/>
        </p:style>
      </p:sp>
      <p:sp>
        <p:nvSpPr>
          <p:cNvPr id="242" name="CustomShape 18"/>
          <p:cNvSpPr/>
          <p:nvPr/>
        </p:nvSpPr>
        <p:spPr>
          <a:xfrm>
            <a:off x="7026840" y="1644840"/>
            <a:ext cx="104112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000000"/>
                </a:solidFill>
                <a:latin typeface="Avenir Next LT Pro"/>
                <a:ea typeface="DejaVu Sans"/>
              </a:rPr>
              <a:t>no</a:t>
            </a:r>
            <a:endParaRPr lang="en-IN" sz="1800" b="0" strike="noStrike" spc="-1">
              <a:latin typeface="Arial"/>
            </a:endParaRPr>
          </a:p>
        </p:txBody>
      </p:sp>
      <p:sp>
        <p:nvSpPr>
          <p:cNvPr id="243" name="CustomShape 19"/>
          <p:cNvSpPr/>
          <p:nvPr/>
        </p:nvSpPr>
        <p:spPr>
          <a:xfrm flipH="1">
            <a:off x="6265080" y="4164840"/>
            <a:ext cx="2847960" cy="36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330201" y="704160"/>
            <a:ext cx="11251000" cy="844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IN" sz="2400" b="0" strike="noStrike" spc="-1" dirty="0">
                <a:solidFill>
                  <a:srgbClr val="FF0000"/>
                </a:solidFill>
                <a:latin typeface="Palatino Linotype"/>
                <a:ea typeface="DejaVu Sans"/>
              </a:rPr>
              <a:t>Admin flowchart:-</a:t>
            </a:r>
            <a:endParaRPr lang="en-IN" sz="2400" b="0" strike="noStrike" spc="-1" dirty="0">
              <a:solidFill>
                <a:srgbClr val="FF0000"/>
              </a:solidFill>
              <a:latin typeface="Arial"/>
            </a:endParaRPr>
          </a:p>
        </p:txBody>
      </p:sp>
      <p:sp>
        <p:nvSpPr>
          <p:cNvPr id="245" name="CustomShape 2"/>
          <p:cNvSpPr/>
          <p:nvPr/>
        </p:nvSpPr>
        <p:spPr>
          <a:xfrm>
            <a:off x="609480" y="1935360"/>
            <a:ext cx="10971720" cy="4388040"/>
          </a:xfrm>
          <a:prstGeom prst="rect">
            <a:avLst/>
          </a:prstGeom>
          <a:noFill/>
          <a:ln>
            <a:noFill/>
          </a:ln>
        </p:spPr>
        <p:style>
          <a:lnRef idx="0">
            <a:scrgbClr r="0" g="0" b="0"/>
          </a:lnRef>
          <a:fillRef idx="0">
            <a:scrgbClr r="0" g="0" b="0"/>
          </a:fillRef>
          <a:effectRef idx="0">
            <a:scrgbClr r="0" g="0" b="0"/>
          </a:effectRef>
          <a:fontRef idx="minor"/>
        </p:style>
      </p:sp>
      <p:sp>
        <p:nvSpPr>
          <p:cNvPr id="246" name="CustomShape 3"/>
          <p:cNvSpPr/>
          <p:nvPr/>
        </p:nvSpPr>
        <p:spPr>
          <a:xfrm>
            <a:off x="5367600" y="2525040"/>
            <a:ext cx="180000" cy="231840"/>
          </a:xfrm>
          <a:prstGeom prst="rect">
            <a:avLst/>
          </a:prstGeom>
          <a:noFill/>
          <a:ln>
            <a:noFill/>
          </a:ln>
        </p:spPr>
        <p:style>
          <a:lnRef idx="0">
            <a:scrgbClr r="0" g="0" b="0"/>
          </a:lnRef>
          <a:fillRef idx="0">
            <a:scrgbClr r="0" g="0" b="0"/>
          </a:fillRef>
          <a:effectRef idx="0">
            <a:scrgbClr r="0" g="0" b="0"/>
          </a:effectRef>
          <a:fontRef idx="minor"/>
        </p:style>
      </p:sp>
      <p:sp>
        <p:nvSpPr>
          <p:cNvPr id="247" name="Line 4"/>
          <p:cNvSpPr/>
          <p:nvPr/>
        </p:nvSpPr>
        <p:spPr>
          <a:xfrm>
            <a:off x="4220640" y="2385360"/>
            <a:ext cx="2611800" cy="360"/>
          </a:xfrm>
          <a:prstGeom prst="line">
            <a:avLst/>
          </a:prstGeom>
          <a:ln>
            <a:round/>
          </a:ln>
        </p:spPr>
        <p:style>
          <a:lnRef idx="1">
            <a:schemeClr val="dk1"/>
          </a:lnRef>
          <a:fillRef idx="0">
            <a:schemeClr val="dk1"/>
          </a:fillRef>
          <a:effectRef idx="0">
            <a:schemeClr val="dk1"/>
          </a:effectRef>
          <a:fontRef idx="minor"/>
        </p:style>
      </p:sp>
      <p:sp>
        <p:nvSpPr>
          <p:cNvPr id="248" name="Line 5"/>
          <p:cNvSpPr/>
          <p:nvPr/>
        </p:nvSpPr>
        <p:spPr>
          <a:xfrm>
            <a:off x="3808440" y="3024720"/>
            <a:ext cx="2611800" cy="360"/>
          </a:xfrm>
          <a:prstGeom prst="line">
            <a:avLst/>
          </a:prstGeom>
          <a:ln>
            <a:round/>
          </a:ln>
        </p:spPr>
        <p:style>
          <a:lnRef idx="1">
            <a:schemeClr val="dk1"/>
          </a:lnRef>
          <a:fillRef idx="0">
            <a:schemeClr val="dk1"/>
          </a:fillRef>
          <a:effectRef idx="0">
            <a:schemeClr val="dk1"/>
          </a:effectRef>
          <a:fontRef idx="minor"/>
        </p:style>
      </p:sp>
      <p:sp>
        <p:nvSpPr>
          <p:cNvPr id="249" name="Line 6"/>
          <p:cNvSpPr/>
          <p:nvPr/>
        </p:nvSpPr>
        <p:spPr>
          <a:xfrm>
            <a:off x="4220640" y="2385360"/>
            <a:ext cx="2611800" cy="360"/>
          </a:xfrm>
          <a:prstGeom prst="line">
            <a:avLst/>
          </a:prstGeom>
          <a:ln>
            <a:round/>
          </a:ln>
        </p:spPr>
        <p:style>
          <a:lnRef idx="1">
            <a:schemeClr val="dk1"/>
          </a:lnRef>
          <a:fillRef idx="0">
            <a:schemeClr val="dk1"/>
          </a:fillRef>
          <a:effectRef idx="0">
            <a:schemeClr val="dk1"/>
          </a:effectRef>
          <a:fontRef idx="minor"/>
        </p:style>
      </p:sp>
      <p:sp>
        <p:nvSpPr>
          <p:cNvPr id="250" name="Line 7"/>
          <p:cNvSpPr/>
          <p:nvPr/>
        </p:nvSpPr>
        <p:spPr>
          <a:xfrm flipH="1">
            <a:off x="3808440" y="2385360"/>
            <a:ext cx="412200" cy="639360"/>
          </a:xfrm>
          <a:prstGeom prst="line">
            <a:avLst/>
          </a:prstGeom>
          <a:ln>
            <a:round/>
          </a:ln>
        </p:spPr>
        <p:style>
          <a:lnRef idx="1">
            <a:schemeClr val="dk1"/>
          </a:lnRef>
          <a:fillRef idx="0">
            <a:schemeClr val="dk1"/>
          </a:fillRef>
          <a:effectRef idx="0">
            <a:schemeClr val="dk1"/>
          </a:effectRef>
          <a:fontRef idx="minor"/>
        </p:style>
      </p:sp>
      <p:sp>
        <p:nvSpPr>
          <p:cNvPr id="251" name="Line 8"/>
          <p:cNvSpPr/>
          <p:nvPr/>
        </p:nvSpPr>
        <p:spPr>
          <a:xfrm flipH="1">
            <a:off x="6420240" y="2385360"/>
            <a:ext cx="412200" cy="639360"/>
          </a:xfrm>
          <a:prstGeom prst="line">
            <a:avLst/>
          </a:prstGeom>
          <a:ln>
            <a:round/>
          </a:ln>
        </p:spPr>
        <p:style>
          <a:lnRef idx="1">
            <a:schemeClr val="dk1"/>
          </a:lnRef>
          <a:fillRef idx="0">
            <a:schemeClr val="dk1"/>
          </a:fillRef>
          <a:effectRef idx="0">
            <a:schemeClr val="dk1"/>
          </a:effectRef>
          <a:fontRef idx="minor"/>
        </p:style>
      </p:sp>
      <p:sp>
        <p:nvSpPr>
          <p:cNvPr id="252" name="CustomShape 9"/>
          <p:cNvSpPr/>
          <p:nvPr/>
        </p:nvSpPr>
        <p:spPr>
          <a:xfrm>
            <a:off x="4220640" y="2426400"/>
            <a:ext cx="2198880" cy="88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a:solidFill>
                  <a:srgbClr val="000000"/>
                </a:solidFill>
                <a:latin typeface="Avenir Next LT Pro"/>
                <a:ea typeface="DejaVu Sans"/>
              </a:rPr>
              <a:t>Input name Type,</a:t>
            </a:r>
            <a:endParaRPr lang="en-IN" sz="1800" b="0" strike="noStrike" spc="-1">
              <a:latin typeface="Arial"/>
            </a:endParaRPr>
          </a:p>
          <a:p>
            <a:pPr>
              <a:lnSpc>
                <a:spcPct val="100000"/>
              </a:lnSpc>
            </a:pPr>
            <a:r>
              <a:rPr lang="en-IN" sz="1800" b="0" strike="noStrike" spc="-1">
                <a:solidFill>
                  <a:srgbClr val="000000"/>
                </a:solidFill>
                <a:latin typeface="Avenir Next LT Pro"/>
                <a:ea typeface="DejaVu Sans"/>
              </a:rPr>
              <a:t>Price,quantity </a:t>
            </a:r>
            <a:endParaRPr lang="en-IN" sz="1800" b="0" strike="noStrike" spc="-1">
              <a:latin typeface="Arial"/>
            </a:endParaRPr>
          </a:p>
        </p:txBody>
      </p:sp>
      <p:sp>
        <p:nvSpPr>
          <p:cNvPr id="253" name="CustomShape 10"/>
          <p:cNvSpPr/>
          <p:nvPr/>
        </p:nvSpPr>
        <p:spPr>
          <a:xfrm>
            <a:off x="5001480" y="1053000"/>
            <a:ext cx="966240" cy="387000"/>
          </a:xfrm>
          <a:prstGeom prst="ellipse">
            <a:avLst/>
          </a:prstGeom>
          <a:ln>
            <a:round/>
          </a:ln>
        </p:spPr>
        <p:style>
          <a:lnRef idx="2">
            <a:schemeClr val="dk1"/>
          </a:lnRef>
          <a:fillRef idx="1">
            <a:schemeClr val="lt1"/>
          </a:fillRef>
          <a:effectRef idx="0">
            <a:schemeClr val="dk1"/>
          </a:effectRef>
          <a:fontRef idx="minor"/>
        </p:style>
        <p:txBody>
          <a:bodyPr lIns="90000" tIns="45000" rIns="90000" bIns="45000" anchor="ctr"/>
          <a:lstStyle/>
          <a:p>
            <a:pPr algn="ctr">
              <a:lnSpc>
                <a:spcPct val="100000"/>
              </a:lnSpc>
            </a:pPr>
            <a:r>
              <a:rPr lang="en-IN" sz="1600" b="0" strike="noStrike" spc="-1">
                <a:solidFill>
                  <a:srgbClr val="000000"/>
                </a:solidFill>
                <a:latin typeface="Avenir Next LT Pro"/>
                <a:ea typeface="DejaVu Sans"/>
              </a:rPr>
              <a:t>start</a:t>
            </a:r>
            <a:endParaRPr lang="en-IN" sz="1600" b="0" strike="noStrike" spc="-1">
              <a:latin typeface="Arial"/>
            </a:endParaRPr>
          </a:p>
        </p:txBody>
      </p:sp>
      <p:sp>
        <p:nvSpPr>
          <p:cNvPr id="254" name="CustomShape 11"/>
          <p:cNvSpPr/>
          <p:nvPr/>
        </p:nvSpPr>
        <p:spPr>
          <a:xfrm>
            <a:off x="3520440" y="1720080"/>
            <a:ext cx="4175280" cy="43992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lstStyle/>
          <a:p>
            <a:pPr algn="ctr">
              <a:lnSpc>
                <a:spcPct val="100000"/>
              </a:lnSpc>
            </a:pPr>
            <a:r>
              <a:rPr lang="en-IN" sz="1800" b="0" strike="noStrike" spc="-1">
                <a:solidFill>
                  <a:srgbClr val="000000"/>
                </a:solidFill>
                <a:latin typeface="Avenir Next LT Pro"/>
                <a:ea typeface="DejaVu Sans"/>
              </a:rPr>
              <a:t>Open admin panel</a:t>
            </a:r>
            <a:endParaRPr lang="en-IN" sz="1800" b="0" strike="noStrike" spc="-1">
              <a:latin typeface="Arial"/>
            </a:endParaRPr>
          </a:p>
        </p:txBody>
      </p:sp>
      <p:sp>
        <p:nvSpPr>
          <p:cNvPr id="255" name="CustomShape 12"/>
          <p:cNvSpPr/>
          <p:nvPr/>
        </p:nvSpPr>
        <p:spPr>
          <a:xfrm>
            <a:off x="3664440" y="3312720"/>
            <a:ext cx="3047400" cy="719280"/>
          </a:xfrm>
          <a:prstGeom prst="flowChartDecision">
            <a:avLst/>
          </a:prstGeom>
          <a:ln>
            <a:round/>
          </a:ln>
        </p:spPr>
        <p:style>
          <a:lnRef idx="2">
            <a:schemeClr val="dk1"/>
          </a:lnRef>
          <a:fillRef idx="1">
            <a:schemeClr val="lt1"/>
          </a:fillRef>
          <a:effectRef idx="0">
            <a:schemeClr val="dk1"/>
          </a:effectRef>
          <a:fontRef idx="minor"/>
        </p:style>
        <p:txBody>
          <a:bodyPr lIns="90000" tIns="45000" rIns="90000" bIns="45000" anchor="ctr"/>
          <a:lstStyle/>
          <a:p>
            <a:pPr algn="ctr">
              <a:lnSpc>
                <a:spcPct val="100000"/>
              </a:lnSpc>
            </a:pPr>
            <a:r>
              <a:rPr lang="en-IN" sz="1600" b="0" strike="noStrike" spc="-1">
                <a:solidFill>
                  <a:srgbClr val="000000"/>
                </a:solidFill>
                <a:latin typeface="Avenir Next LT Pro"/>
                <a:ea typeface="DejaVu Sans"/>
              </a:rPr>
              <a:t>Are all inputs valid?</a:t>
            </a:r>
            <a:endParaRPr lang="en-IN" sz="1600" b="0" strike="noStrike" spc="-1">
              <a:latin typeface="Arial"/>
            </a:endParaRPr>
          </a:p>
        </p:txBody>
      </p:sp>
      <p:sp>
        <p:nvSpPr>
          <p:cNvPr id="256" name="CustomShape 13"/>
          <p:cNvSpPr/>
          <p:nvPr/>
        </p:nvSpPr>
        <p:spPr>
          <a:xfrm>
            <a:off x="5176440" y="3903840"/>
            <a:ext cx="1871280" cy="272160"/>
          </a:xfrm>
          <a:prstGeom prst="rect">
            <a:avLst/>
          </a:prstGeom>
          <a:noFill/>
          <a:ln>
            <a:noFill/>
          </a:ln>
        </p:spPr>
        <p:style>
          <a:lnRef idx="0">
            <a:scrgbClr r="0" g="0" b="0"/>
          </a:lnRef>
          <a:fillRef idx="0">
            <a:scrgbClr r="0" g="0" b="0"/>
          </a:fillRef>
          <a:effectRef idx="0">
            <a:scrgbClr r="0" g="0" b="0"/>
          </a:effectRef>
          <a:fontRef idx="minor"/>
        </p:style>
      </p:sp>
      <p:sp>
        <p:nvSpPr>
          <p:cNvPr id="257" name="CustomShape 14"/>
          <p:cNvSpPr/>
          <p:nvPr/>
        </p:nvSpPr>
        <p:spPr>
          <a:xfrm>
            <a:off x="3304440" y="4320720"/>
            <a:ext cx="4175280" cy="43992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lstStyle/>
          <a:p>
            <a:pPr algn="ctr">
              <a:lnSpc>
                <a:spcPct val="100000"/>
              </a:lnSpc>
            </a:pPr>
            <a:r>
              <a:rPr lang="en-IN" sz="1800" b="0" strike="noStrike" spc="-1">
                <a:solidFill>
                  <a:srgbClr val="000000"/>
                </a:solidFill>
                <a:latin typeface="Avenir Next LT Pro"/>
                <a:ea typeface="DejaVu Sans"/>
              </a:rPr>
              <a:t>Modification of products</a:t>
            </a:r>
            <a:endParaRPr lang="en-IN" sz="1800" b="0" strike="noStrike" spc="-1">
              <a:latin typeface="Arial"/>
            </a:endParaRPr>
          </a:p>
        </p:txBody>
      </p:sp>
      <p:sp>
        <p:nvSpPr>
          <p:cNvPr id="258" name="CustomShape 15"/>
          <p:cNvSpPr/>
          <p:nvPr/>
        </p:nvSpPr>
        <p:spPr>
          <a:xfrm>
            <a:off x="3304440" y="5023440"/>
            <a:ext cx="4175280" cy="43992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lstStyle/>
          <a:p>
            <a:pPr algn="ctr">
              <a:lnSpc>
                <a:spcPct val="100000"/>
              </a:lnSpc>
            </a:pPr>
            <a:r>
              <a:rPr lang="en-IN" sz="1800" b="0" strike="noStrike" spc="-1">
                <a:solidFill>
                  <a:srgbClr val="000000"/>
                </a:solidFill>
                <a:latin typeface="Avenir Next LT Pro"/>
                <a:ea typeface="DejaVu Sans"/>
              </a:rPr>
              <a:t>Mention stock</a:t>
            </a:r>
            <a:endParaRPr lang="en-IN" sz="1800" b="0" strike="noStrike" spc="-1">
              <a:latin typeface="Arial"/>
            </a:endParaRPr>
          </a:p>
        </p:txBody>
      </p:sp>
      <p:sp>
        <p:nvSpPr>
          <p:cNvPr id="259" name="CustomShape 16"/>
          <p:cNvSpPr/>
          <p:nvPr/>
        </p:nvSpPr>
        <p:spPr>
          <a:xfrm>
            <a:off x="3376440" y="5688720"/>
            <a:ext cx="4175280" cy="43992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lstStyle/>
          <a:p>
            <a:pPr algn="ctr">
              <a:lnSpc>
                <a:spcPct val="100000"/>
              </a:lnSpc>
            </a:pPr>
            <a:r>
              <a:rPr lang="en-IN" sz="1800" b="0" strike="noStrike" spc="-1">
                <a:solidFill>
                  <a:srgbClr val="000000"/>
                </a:solidFill>
                <a:latin typeface="Avenir Next LT Pro"/>
                <a:ea typeface="DejaVu Sans"/>
              </a:rPr>
              <a:t>Save and update</a:t>
            </a:r>
            <a:endParaRPr lang="en-IN" sz="1800" b="0" strike="noStrike" spc="-1">
              <a:latin typeface="Arial"/>
            </a:endParaRPr>
          </a:p>
        </p:txBody>
      </p:sp>
      <p:sp>
        <p:nvSpPr>
          <p:cNvPr id="260" name="CustomShape 17"/>
          <p:cNvSpPr/>
          <p:nvPr/>
        </p:nvSpPr>
        <p:spPr>
          <a:xfrm>
            <a:off x="4857480" y="6381000"/>
            <a:ext cx="966240" cy="387000"/>
          </a:xfrm>
          <a:prstGeom prst="ellipse">
            <a:avLst/>
          </a:prstGeom>
          <a:ln>
            <a:round/>
          </a:ln>
        </p:spPr>
        <p:style>
          <a:lnRef idx="2">
            <a:schemeClr val="dk1"/>
          </a:lnRef>
          <a:fillRef idx="1">
            <a:schemeClr val="lt1"/>
          </a:fillRef>
          <a:effectRef idx="0">
            <a:schemeClr val="dk1"/>
          </a:effectRef>
          <a:fontRef idx="minor"/>
        </p:style>
        <p:txBody>
          <a:bodyPr lIns="90000" tIns="45000" rIns="90000" bIns="45000" anchor="ctr"/>
          <a:lstStyle/>
          <a:p>
            <a:pPr algn="ctr">
              <a:lnSpc>
                <a:spcPct val="100000"/>
              </a:lnSpc>
            </a:pPr>
            <a:r>
              <a:rPr lang="en-IN" sz="1600" b="0" strike="noStrike" spc="-1">
                <a:solidFill>
                  <a:srgbClr val="000000"/>
                </a:solidFill>
                <a:latin typeface="Avenir Next LT Pro"/>
                <a:ea typeface="DejaVu Sans"/>
              </a:rPr>
              <a:t>stop</a:t>
            </a:r>
            <a:endParaRPr lang="en-IN" sz="1600" b="0" strike="noStrike" spc="-1">
              <a:latin typeface="Arial"/>
            </a:endParaRPr>
          </a:p>
        </p:txBody>
      </p:sp>
      <p:sp>
        <p:nvSpPr>
          <p:cNvPr id="261" name="CustomShape 18"/>
          <p:cNvSpPr/>
          <p:nvPr/>
        </p:nvSpPr>
        <p:spPr>
          <a:xfrm>
            <a:off x="5445000" y="1440720"/>
            <a:ext cx="18720" cy="30528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262" name="CustomShape 19"/>
          <p:cNvSpPr/>
          <p:nvPr/>
        </p:nvSpPr>
        <p:spPr>
          <a:xfrm>
            <a:off x="5392440" y="2160720"/>
            <a:ext cx="18720" cy="30528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263" name="CustomShape 20"/>
          <p:cNvSpPr/>
          <p:nvPr/>
        </p:nvSpPr>
        <p:spPr>
          <a:xfrm>
            <a:off x="5176440" y="3024720"/>
            <a:ext cx="18720" cy="30528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264" name="CustomShape 21"/>
          <p:cNvSpPr/>
          <p:nvPr/>
        </p:nvSpPr>
        <p:spPr>
          <a:xfrm>
            <a:off x="5176440" y="4014720"/>
            <a:ext cx="18720" cy="30528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265" name="CustomShape 22"/>
          <p:cNvSpPr/>
          <p:nvPr/>
        </p:nvSpPr>
        <p:spPr>
          <a:xfrm>
            <a:off x="5176440" y="4717440"/>
            <a:ext cx="18720" cy="30528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266" name="CustomShape 23"/>
          <p:cNvSpPr/>
          <p:nvPr/>
        </p:nvSpPr>
        <p:spPr>
          <a:xfrm>
            <a:off x="5248440" y="5382720"/>
            <a:ext cx="18720" cy="30528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267" name="CustomShape 24"/>
          <p:cNvSpPr/>
          <p:nvPr/>
        </p:nvSpPr>
        <p:spPr>
          <a:xfrm>
            <a:off x="5301000" y="6075000"/>
            <a:ext cx="18720" cy="30528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268" name="Line 25"/>
          <p:cNvSpPr/>
          <p:nvPr/>
        </p:nvSpPr>
        <p:spPr>
          <a:xfrm flipH="1">
            <a:off x="5298840" y="6265080"/>
            <a:ext cx="3333600" cy="360"/>
          </a:xfrm>
          <a:prstGeom prst="line">
            <a:avLst/>
          </a:prstGeom>
          <a:ln>
            <a:round/>
          </a:ln>
        </p:spPr>
        <p:style>
          <a:lnRef idx="1">
            <a:schemeClr val="dk1"/>
          </a:lnRef>
          <a:fillRef idx="0">
            <a:schemeClr val="dk1"/>
          </a:fillRef>
          <a:effectRef idx="0">
            <a:schemeClr val="dk1"/>
          </a:effectRef>
          <a:fontRef idx="minor"/>
        </p:style>
      </p:sp>
      <p:sp>
        <p:nvSpPr>
          <p:cNvPr id="269" name="Line 26"/>
          <p:cNvSpPr/>
          <p:nvPr/>
        </p:nvSpPr>
        <p:spPr>
          <a:xfrm flipV="1">
            <a:off x="9280080" y="2304720"/>
            <a:ext cx="19800" cy="1070640"/>
          </a:xfrm>
          <a:prstGeom prst="line">
            <a:avLst/>
          </a:prstGeom>
          <a:ln>
            <a:round/>
          </a:ln>
        </p:spPr>
        <p:style>
          <a:lnRef idx="1">
            <a:schemeClr val="dk1"/>
          </a:lnRef>
          <a:fillRef idx="0">
            <a:schemeClr val="dk1"/>
          </a:fillRef>
          <a:effectRef idx="0">
            <a:schemeClr val="dk1"/>
          </a:effectRef>
          <a:fontRef idx="minor"/>
        </p:style>
      </p:sp>
      <p:sp>
        <p:nvSpPr>
          <p:cNvPr id="270" name="Line 27"/>
          <p:cNvSpPr/>
          <p:nvPr/>
        </p:nvSpPr>
        <p:spPr>
          <a:xfrm>
            <a:off x="8848440" y="2111400"/>
            <a:ext cx="360" cy="360"/>
          </a:xfrm>
          <a:prstGeom prst="line">
            <a:avLst/>
          </a:prstGeom>
          <a:ln>
            <a:solidFill>
              <a:srgbClr val="E67613"/>
            </a:solidFill>
            <a:round/>
          </a:ln>
        </p:spPr>
        <p:style>
          <a:lnRef idx="1">
            <a:schemeClr val="accent1"/>
          </a:lnRef>
          <a:fillRef idx="0">
            <a:schemeClr val="accent1"/>
          </a:fillRef>
          <a:effectRef idx="0">
            <a:schemeClr val="accent1"/>
          </a:effectRef>
          <a:fontRef idx="minor"/>
        </p:style>
      </p:sp>
      <p:sp>
        <p:nvSpPr>
          <p:cNvPr id="271" name="Line 28"/>
          <p:cNvSpPr/>
          <p:nvPr/>
        </p:nvSpPr>
        <p:spPr>
          <a:xfrm flipV="1">
            <a:off x="8632080" y="5544720"/>
            <a:ext cx="360" cy="720360"/>
          </a:xfrm>
          <a:prstGeom prst="line">
            <a:avLst/>
          </a:prstGeom>
          <a:ln>
            <a:round/>
          </a:ln>
        </p:spPr>
        <p:style>
          <a:lnRef idx="1">
            <a:schemeClr val="dk1"/>
          </a:lnRef>
          <a:fillRef idx="0">
            <a:schemeClr val="dk1"/>
          </a:fillRef>
          <a:effectRef idx="0">
            <a:schemeClr val="dk1"/>
          </a:effectRef>
          <a:fontRef idx="minor"/>
        </p:style>
      </p:sp>
      <p:sp>
        <p:nvSpPr>
          <p:cNvPr id="272" name="CustomShape 29"/>
          <p:cNvSpPr/>
          <p:nvPr/>
        </p:nvSpPr>
        <p:spPr>
          <a:xfrm>
            <a:off x="8632080" y="5544360"/>
            <a:ext cx="791640" cy="36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273" name="CustomShape 30"/>
          <p:cNvSpPr/>
          <p:nvPr/>
        </p:nvSpPr>
        <p:spPr>
          <a:xfrm>
            <a:off x="8200440" y="3321360"/>
            <a:ext cx="1802520" cy="455400"/>
          </a:xfrm>
          <a:prstGeom prst="rect">
            <a:avLst/>
          </a:prstGeom>
          <a:noFill/>
          <a:ln>
            <a:noFill/>
          </a:ln>
        </p:spPr>
        <p:style>
          <a:lnRef idx="0">
            <a:scrgbClr r="0" g="0" b="0"/>
          </a:lnRef>
          <a:fillRef idx="0">
            <a:scrgbClr r="0" g="0" b="0"/>
          </a:fillRef>
          <a:effectRef idx="0">
            <a:scrgbClr r="0" g="0" b="0"/>
          </a:effectRef>
          <a:fontRef idx="minor"/>
        </p:style>
      </p:sp>
      <p:sp>
        <p:nvSpPr>
          <p:cNvPr id="274" name="Line 31"/>
          <p:cNvSpPr/>
          <p:nvPr/>
        </p:nvSpPr>
        <p:spPr>
          <a:xfrm>
            <a:off x="8485200" y="3321360"/>
            <a:ext cx="1803240" cy="360"/>
          </a:xfrm>
          <a:prstGeom prst="line">
            <a:avLst/>
          </a:prstGeom>
          <a:ln>
            <a:round/>
          </a:ln>
        </p:spPr>
        <p:style>
          <a:lnRef idx="1">
            <a:schemeClr val="dk1"/>
          </a:lnRef>
          <a:fillRef idx="0">
            <a:schemeClr val="dk1"/>
          </a:fillRef>
          <a:effectRef idx="0">
            <a:schemeClr val="dk1"/>
          </a:effectRef>
          <a:fontRef idx="minor"/>
        </p:style>
      </p:sp>
      <p:sp>
        <p:nvSpPr>
          <p:cNvPr id="275" name="Line 32"/>
          <p:cNvSpPr/>
          <p:nvPr/>
        </p:nvSpPr>
        <p:spPr>
          <a:xfrm>
            <a:off x="8200440" y="3816720"/>
            <a:ext cx="1803240" cy="360"/>
          </a:xfrm>
          <a:prstGeom prst="line">
            <a:avLst/>
          </a:prstGeom>
          <a:ln>
            <a:round/>
          </a:ln>
        </p:spPr>
        <p:style>
          <a:lnRef idx="1">
            <a:schemeClr val="dk1"/>
          </a:lnRef>
          <a:fillRef idx="0">
            <a:schemeClr val="dk1"/>
          </a:fillRef>
          <a:effectRef idx="0">
            <a:schemeClr val="dk1"/>
          </a:effectRef>
          <a:fontRef idx="minor"/>
        </p:style>
      </p:sp>
      <p:sp>
        <p:nvSpPr>
          <p:cNvPr id="276" name="Line 33"/>
          <p:cNvSpPr/>
          <p:nvPr/>
        </p:nvSpPr>
        <p:spPr>
          <a:xfrm>
            <a:off x="8485200" y="3321360"/>
            <a:ext cx="1803240" cy="360"/>
          </a:xfrm>
          <a:prstGeom prst="line">
            <a:avLst/>
          </a:prstGeom>
          <a:ln>
            <a:round/>
          </a:ln>
        </p:spPr>
        <p:style>
          <a:lnRef idx="1">
            <a:schemeClr val="dk1"/>
          </a:lnRef>
          <a:fillRef idx="0">
            <a:schemeClr val="dk1"/>
          </a:fillRef>
          <a:effectRef idx="0">
            <a:schemeClr val="dk1"/>
          </a:effectRef>
          <a:fontRef idx="minor"/>
        </p:style>
      </p:sp>
      <p:sp>
        <p:nvSpPr>
          <p:cNvPr id="277" name="Line 34"/>
          <p:cNvSpPr/>
          <p:nvPr/>
        </p:nvSpPr>
        <p:spPr>
          <a:xfrm flipH="1">
            <a:off x="8200440" y="3321360"/>
            <a:ext cx="284760" cy="495360"/>
          </a:xfrm>
          <a:prstGeom prst="line">
            <a:avLst/>
          </a:prstGeom>
          <a:ln>
            <a:round/>
          </a:ln>
        </p:spPr>
        <p:style>
          <a:lnRef idx="1">
            <a:schemeClr val="dk1"/>
          </a:lnRef>
          <a:fillRef idx="0">
            <a:schemeClr val="dk1"/>
          </a:fillRef>
          <a:effectRef idx="0">
            <a:schemeClr val="dk1"/>
          </a:effectRef>
          <a:fontRef idx="minor"/>
        </p:style>
      </p:sp>
      <p:sp>
        <p:nvSpPr>
          <p:cNvPr id="278" name="Line 35"/>
          <p:cNvSpPr/>
          <p:nvPr/>
        </p:nvSpPr>
        <p:spPr>
          <a:xfrm flipH="1">
            <a:off x="10003680" y="3321360"/>
            <a:ext cx="284760" cy="495360"/>
          </a:xfrm>
          <a:prstGeom prst="line">
            <a:avLst/>
          </a:prstGeom>
          <a:ln>
            <a:round/>
          </a:ln>
        </p:spPr>
        <p:style>
          <a:lnRef idx="1">
            <a:schemeClr val="dk1"/>
          </a:lnRef>
          <a:fillRef idx="0">
            <a:schemeClr val="dk1"/>
          </a:fillRef>
          <a:effectRef idx="0">
            <a:schemeClr val="dk1"/>
          </a:effectRef>
          <a:fontRef idx="minor"/>
        </p:style>
      </p:sp>
      <p:sp>
        <p:nvSpPr>
          <p:cNvPr id="279" name="CustomShape 36"/>
          <p:cNvSpPr/>
          <p:nvPr/>
        </p:nvSpPr>
        <p:spPr>
          <a:xfrm>
            <a:off x="5367600" y="2525040"/>
            <a:ext cx="180000" cy="231840"/>
          </a:xfrm>
          <a:prstGeom prst="rect">
            <a:avLst/>
          </a:prstGeom>
          <a:noFill/>
          <a:ln>
            <a:noFill/>
          </a:ln>
        </p:spPr>
        <p:style>
          <a:lnRef idx="0">
            <a:scrgbClr r="0" g="0" b="0"/>
          </a:lnRef>
          <a:fillRef idx="0">
            <a:scrgbClr r="0" g="0" b="0"/>
          </a:fillRef>
          <a:effectRef idx="0">
            <a:scrgbClr r="0" g="0" b="0"/>
          </a:effectRef>
          <a:fontRef idx="minor"/>
        </p:style>
      </p:sp>
      <p:sp>
        <p:nvSpPr>
          <p:cNvPr id="280" name="Line 37"/>
          <p:cNvSpPr/>
          <p:nvPr/>
        </p:nvSpPr>
        <p:spPr>
          <a:xfrm>
            <a:off x="4220640" y="2385360"/>
            <a:ext cx="2611800" cy="360"/>
          </a:xfrm>
          <a:prstGeom prst="line">
            <a:avLst/>
          </a:prstGeom>
          <a:ln>
            <a:round/>
          </a:ln>
        </p:spPr>
        <p:style>
          <a:lnRef idx="1">
            <a:schemeClr val="dk1"/>
          </a:lnRef>
          <a:fillRef idx="0">
            <a:schemeClr val="dk1"/>
          </a:fillRef>
          <a:effectRef idx="0">
            <a:schemeClr val="dk1"/>
          </a:effectRef>
          <a:fontRef idx="minor"/>
        </p:style>
      </p:sp>
      <p:sp>
        <p:nvSpPr>
          <p:cNvPr id="281" name="Line 38"/>
          <p:cNvSpPr/>
          <p:nvPr/>
        </p:nvSpPr>
        <p:spPr>
          <a:xfrm>
            <a:off x="3808440" y="3024720"/>
            <a:ext cx="2611800" cy="360"/>
          </a:xfrm>
          <a:prstGeom prst="line">
            <a:avLst/>
          </a:prstGeom>
          <a:ln>
            <a:round/>
          </a:ln>
        </p:spPr>
        <p:style>
          <a:lnRef idx="1">
            <a:schemeClr val="dk1"/>
          </a:lnRef>
          <a:fillRef idx="0">
            <a:schemeClr val="dk1"/>
          </a:fillRef>
          <a:effectRef idx="0">
            <a:schemeClr val="dk1"/>
          </a:effectRef>
          <a:fontRef idx="minor"/>
        </p:style>
      </p:sp>
      <p:sp>
        <p:nvSpPr>
          <p:cNvPr id="282" name="Line 39"/>
          <p:cNvSpPr/>
          <p:nvPr/>
        </p:nvSpPr>
        <p:spPr>
          <a:xfrm>
            <a:off x="4220640" y="2385360"/>
            <a:ext cx="2611800" cy="360"/>
          </a:xfrm>
          <a:prstGeom prst="line">
            <a:avLst/>
          </a:prstGeom>
          <a:ln>
            <a:round/>
          </a:ln>
        </p:spPr>
        <p:style>
          <a:lnRef idx="1">
            <a:schemeClr val="dk1"/>
          </a:lnRef>
          <a:fillRef idx="0">
            <a:schemeClr val="dk1"/>
          </a:fillRef>
          <a:effectRef idx="0">
            <a:schemeClr val="dk1"/>
          </a:effectRef>
          <a:fontRef idx="minor"/>
        </p:style>
      </p:sp>
      <p:sp>
        <p:nvSpPr>
          <p:cNvPr id="283" name="Line 40"/>
          <p:cNvSpPr/>
          <p:nvPr/>
        </p:nvSpPr>
        <p:spPr>
          <a:xfrm flipH="1">
            <a:off x="3808440" y="2385360"/>
            <a:ext cx="412200" cy="639360"/>
          </a:xfrm>
          <a:prstGeom prst="line">
            <a:avLst/>
          </a:prstGeom>
          <a:ln>
            <a:round/>
          </a:ln>
        </p:spPr>
        <p:style>
          <a:lnRef idx="1">
            <a:schemeClr val="dk1"/>
          </a:lnRef>
          <a:fillRef idx="0">
            <a:schemeClr val="dk1"/>
          </a:fillRef>
          <a:effectRef idx="0">
            <a:schemeClr val="dk1"/>
          </a:effectRef>
          <a:fontRef idx="minor"/>
        </p:style>
      </p:sp>
      <p:sp>
        <p:nvSpPr>
          <p:cNvPr id="284" name="Line 41"/>
          <p:cNvSpPr/>
          <p:nvPr/>
        </p:nvSpPr>
        <p:spPr>
          <a:xfrm flipH="1">
            <a:off x="6420240" y="2385360"/>
            <a:ext cx="412200" cy="639360"/>
          </a:xfrm>
          <a:prstGeom prst="line">
            <a:avLst/>
          </a:prstGeom>
          <a:ln>
            <a:round/>
          </a:ln>
        </p:spPr>
        <p:style>
          <a:lnRef idx="1">
            <a:schemeClr val="dk1"/>
          </a:lnRef>
          <a:fillRef idx="0">
            <a:schemeClr val="dk1"/>
          </a:fillRef>
          <a:effectRef idx="0">
            <a:schemeClr val="dk1"/>
          </a:effectRef>
          <a:fontRef idx="minor"/>
        </p:style>
      </p:sp>
      <p:sp>
        <p:nvSpPr>
          <p:cNvPr id="285" name="CustomShape 42"/>
          <p:cNvSpPr/>
          <p:nvPr/>
        </p:nvSpPr>
        <p:spPr>
          <a:xfrm>
            <a:off x="8448840" y="3290400"/>
            <a:ext cx="2198880" cy="88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600" b="0" strike="noStrike" spc="-1">
                <a:solidFill>
                  <a:srgbClr val="000000"/>
                </a:solidFill>
                <a:latin typeface="Avenir Next LT Pro"/>
                <a:ea typeface="DejaVu Sans"/>
              </a:rPr>
              <a:t>  Error </a:t>
            </a:r>
            <a:endParaRPr lang="en-IN" sz="1600" b="0" strike="noStrike" spc="-1">
              <a:latin typeface="Arial"/>
            </a:endParaRPr>
          </a:p>
          <a:p>
            <a:pPr>
              <a:lnSpc>
                <a:spcPct val="100000"/>
              </a:lnSpc>
            </a:pPr>
            <a:r>
              <a:rPr lang="en-IN" sz="1600" b="0" strike="noStrike" spc="-1">
                <a:solidFill>
                  <a:srgbClr val="000000"/>
                </a:solidFill>
                <a:latin typeface="Avenir Next LT Pro"/>
                <a:ea typeface="DejaVu Sans"/>
              </a:rPr>
              <a:t> message</a:t>
            </a:r>
            <a:endParaRPr lang="en-IN" sz="1600" b="0" strike="noStrike" spc="-1">
              <a:latin typeface="Arial"/>
            </a:endParaRPr>
          </a:p>
        </p:txBody>
      </p:sp>
      <p:sp>
        <p:nvSpPr>
          <p:cNvPr id="286" name="CustomShape 43"/>
          <p:cNvSpPr/>
          <p:nvPr/>
        </p:nvSpPr>
        <p:spPr>
          <a:xfrm flipH="1" flipV="1">
            <a:off x="5411160" y="2302560"/>
            <a:ext cx="3887280" cy="36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287" name="CustomShape 44"/>
          <p:cNvSpPr/>
          <p:nvPr/>
        </p:nvSpPr>
        <p:spPr>
          <a:xfrm>
            <a:off x="6976440" y="3308400"/>
            <a:ext cx="104112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000000"/>
                </a:solidFill>
                <a:latin typeface="Avenir Next LT Pro"/>
                <a:ea typeface="DejaVu Sans"/>
              </a:rPr>
              <a:t>no</a:t>
            </a:r>
            <a:endParaRPr lang="en-IN" sz="1800" b="0" strike="noStrike" spc="-1">
              <a:latin typeface="Arial"/>
            </a:endParaRPr>
          </a:p>
        </p:txBody>
      </p:sp>
      <p:sp>
        <p:nvSpPr>
          <p:cNvPr id="288" name="CustomShape 45"/>
          <p:cNvSpPr/>
          <p:nvPr/>
        </p:nvSpPr>
        <p:spPr>
          <a:xfrm>
            <a:off x="5142600" y="3903840"/>
            <a:ext cx="104112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000000"/>
                </a:solidFill>
                <a:latin typeface="Avenir Next LT Pro"/>
                <a:ea typeface="DejaVu Sans"/>
              </a:rPr>
              <a:t>yes</a:t>
            </a:r>
            <a:endParaRPr lang="en-IN" sz="1800" b="0" strike="noStrike" spc="-1">
              <a:latin typeface="Arial"/>
            </a:endParaRPr>
          </a:p>
        </p:txBody>
      </p:sp>
      <p:sp>
        <p:nvSpPr>
          <p:cNvPr id="289" name="CustomShape 46"/>
          <p:cNvSpPr/>
          <p:nvPr/>
        </p:nvSpPr>
        <p:spPr>
          <a:xfrm>
            <a:off x="6712560" y="3672360"/>
            <a:ext cx="1583640" cy="36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290" name="CustomShape 47"/>
          <p:cNvSpPr/>
          <p:nvPr/>
        </p:nvSpPr>
        <p:spPr>
          <a:xfrm>
            <a:off x="8632080" y="5544720"/>
            <a:ext cx="791640" cy="36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291" name="CustomShape 48"/>
          <p:cNvSpPr/>
          <p:nvPr/>
        </p:nvSpPr>
        <p:spPr>
          <a:xfrm>
            <a:off x="8776440" y="5760720"/>
            <a:ext cx="2095560" cy="62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600" b="0" strike="noStrike" spc="-1">
                <a:solidFill>
                  <a:srgbClr val="000000"/>
                </a:solidFill>
                <a:latin typeface="Avenir Next LT Pro"/>
                <a:ea typeface="DejaVu Sans"/>
              </a:rPr>
              <a:t>Update product     	daabase</a:t>
            </a:r>
            <a:endParaRPr lang="en-IN" sz="1600" b="0" strike="noStrike" spc="-1">
              <a:latin typeface="Arial"/>
            </a:endParaRPr>
          </a:p>
        </p:txBody>
      </p:sp>
      <p:sp>
        <p:nvSpPr>
          <p:cNvPr id="292" name="CustomShape 49"/>
          <p:cNvSpPr/>
          <p:nvPr/>
        </p:nvSpPr>
        <p:spPr>
          <a:xfrm>
            <a:off x="9432000" y="5256000"/>
            <a:ext cx="576000" cy="43272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93" name="CustomShape 50"/>
          <p:cNvSpPr/>
          <p:nvPr/>
        </p:nvSpPr>
        <p:spPr>
          <a:xfrm flipV="1">
            <a:off x="9432000" y="5184000"/>
            <a:ext cx="576000" cy="7200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94" name="CustomShape 51"/>
          <p:cNvSpPr/>
          <p:nvPr/>
        </p:nvSpPr>
        <p:spPr>
          <a:xfrm flipV="1">
            <a:off x="9432000" y="5688720"/>
            <a:ext cx="576000" cy="7200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C39A7-2EB3-B7F5-203C-0DEF016674CE}"/>
              </a:ext>
            </a:extLst>
          </p:cNvPr>
          <p:cNvSpPr>
            <a:spLocks noGrp="1"/>
          </p:cNvSpPr>
          <p:nvPr>
            <p:ph type="title"/>
          </p:nvPr>
        </p:nvSpPr>
        <p:spPr>
          <a:xfrm>
            <a:off x="609480" y="273600"/>
            <a:ext cx="10972440" cy="1002600"/>
          </a:xfrm>
        </p:spPr>
        <p:txBody>
          <a:bodyPr/>
          <a:lstStyle/>
          <a:p>
            <a:r>
              <a:rPr lang="en-US" dirty="0"/>
              <a:t>                     </a:t>
            </a:r>
            <a:r>
              <a:rPr lang="en-US" sz="3200" dirty="0">
                <a:solidFill>
                  <a:srgbClr val="002060"/>
                </a:solidFill>
              </a:rPr>
              <a:t> Results</a:t>
            </a:r>
            <a:br>
              <a:rPr lang="en-US" sz="3200" dirty="0">
                <a:solidFill>
                  <a:srgbClr val="002060"/>
                </a:solidFill>
              </a:rPr>
            </a:br>
            <a:r>
              <a:rPr lang="en-US" sz="2800" dirty="0">
                <a:solidFill>
                  <a:srgbClr val="FF0000"/>
                </a:solidFill>
              </a:rPr>
              <a:t>Homepage:-</a:t>
            </a:r>
            <a:endParaRPr lang="en-IN" sz="2800" dirty="0">
              <a:solidFill>
                <a:srgbClr val="FF0000"/>
              </a:solidFill>
            </a:endParaRPr>
          </a:p>
        </p:txBody>
      </p:sp>
      <p:sp>
        <p:nvSpPr>
          <p:cNvPr id="5" name="Text Placeholder 4">
            <a:extLst>
              <a:ext uri="{FF2B5EF4-FFF2-40B4-BE49-F238E27FC236}">
                <a16:creationId xmlns:a16="http://schemas.microsoft.com/office/drawing/2014/main" id="{5C57857F-F012-492A-00D3-C5796052AB0C}"/>
              </a:ext>
            </a:extLst>
          </p:cNvPr>
          <p:cNvSpPr>
            <a:spLocks noGrp="1"/>
          </p:cNvSpPr>
          <p:nvPr>
            <p:ph type="body"/>
          </p:nvPr>
        </p:nvSpPr>
        <p:spPr>
          <a:xfrm>
            <a:off x="93133" y="1032933"/>
            <a:ext cx="12039600" cy="5723467"/>
          </a:xfrm>
        </p:spPr>
        <p:txBody>
          <a:bodyPr/>
          <a:lstStyle/>
          <a:p>
            <a:pPr marL="0" indent="0">
              <a:buNone/>
            </a:pPr>
            <a:r>
              <a:rPr lang="en-US" dirty="0"/>
              <a:t> </a:t>
            </a:r>
            <a:r>
              <a:rPr lang="en-US" sz="2400" dirty="0">
                <a:solidFill>
                  <a:srgbClr val="FF0000"/>
                </a:solidFill>
              </a:rPr>
              <a:t>Home page:-</a:t>
            </a:r>
          </a:p>
          <a:p>
            <a:pPr marL="0" indent="0">
              <a:buNone/>
            </a:pPr>
            <a:endParaRPr lang="en-US" sz="2400" dirty="0">
              <a:solidFill>
                <a:srgbClr val="FF0000"/>
              </a:solidFill>
            </a:endParaRPr>
          </a:p>
          <a:p>
            <a:pPr marL="0" indent="0">
              <a:buNone/>
            </a:pPr>
            <a:endParaRPr lang="en-US" sz="2400" dirty="0">
              <a:solidFill>
                <a:srgbClr val="FF0000"/>
              </a:solidFill>
            </a:endParaRPr>
          </a:p>
          <a:p>
            <a:pPr marL="0" indent="0">
              <a:buNone/>
            </a:pPr>
            <a:endParaRPr lang="en-IN" sz="2400" dirty="0">
              <a:solidFill>
                <a:srgbClr val="FF0000"/>
              </a:solidFill>
            </a:endParaRPr>
          </a:p>
        </p:txBody>
      </p:sp>
      <p:pic>
        <p:nvPicPr>
          <p:cNvPr id="7" name="Picture 6">
            <a:extLst>
              <a:ext uri="{FF2B5EF4-FFF2-40B4-BE49-F238E27FC236}">
                <a16:creationId xmlns:a16="http://schemas.microsoft.com/office/drawing/2014/main" id="{18C3D17D-448B-693F-C339-2A5AEAFAB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33" y="1524000"/>
            <a:ext cx="12005734" cy="5333999"/>
          </a:xfrm>
          <a:prstGeom prst="rect">
            <a:avLst/>
          </a:prstGeom>
        </p:spPr>
      </p:pic>
    </p:spTree>
    <p:extLst>
      <p:ext uri="{BB962C8B-B14F-4D97-AF65-F5344CB8AC3E}">
        <p14:creationId xmlns:p14="http://schemas.microsoft.com/office/powerpoint/2010/main" val="182880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stomShape 1"/>
          <p:cNvSpPr/>
          <p:nvPr/>
        </p:nvSpPr>
        <p:spPr>
          <a:xfrm>
            <a:off x="994680" y="704160"/>
            <a:ext cx="10145520" cy="618480"/>
          </a:xfrm>
          <a:prstGeom prst="rect">
            <a:avLst/>
          </a:prstGeom>
          <a:noFill/>
          <a:ln>
            <a:noFill/>
          </a:ln>
        </p:spPr>
        <p:style>
          <a:lnRef idx="0">
            <a:scrgbClr r="0" g="0" b="0"/>
          </a:lnRef>
          <a:fillRef idx="0">
            <a:scrgbClr r="0" g="0" b="0"/>
          </a:fillRef>
          <a:effectRef idx="0">
            <a:scrgbClr r="0" g="0" b="0"/>
          </a:effectRef>
          <a:fontRef idx="minor"/>
        </p:style>
        <p:txBody>
          <a:bodyPr lIns="0" tIns="45000" rIns="0" bIns="0" anchor="b">
            <a:normAutofit fontScale="92500" lnSpcReduction="20000"/>
          </a:bodyPr>
          <a:lstStyle/>
          <a:p>
            <a:pPr>
              <a:lnSpc>
                <a:spcPct val="100000"/>
              </a:lnSpc>
            </a:pPr>
            <a:r>
              <a:rPr lang="en-IN" sz="5000" b="0" strike="noStrike" spc="-1">
                <a:solidFill>
                  <a:srgbClr val="455F51"/>
                </a:solidFill>
                <a:latin typeface="Century Gothic"/>
                <a:ea typeface="DejaVu Sans"/>
              </a:rPr>
              <a:t>            </a:t>
            </a:r>
            <a:r>
              <a:rPr lang="en-IN" sz="5000" b="0" strike="noStrike" spc="-1">
                <a:solidFill>
                  <a:srgbClr val="89059F"/>
                </a:solidFill>
                <a:latin typeface="Century Gothic"/>
                <a:ea typeface="DejaVu Sans"/>
              </a:rPr>
              <a:t> </a:t>
            </a:r>
            <a:r>
              <a:rPr lang="en-IN" sz="5000" b="0" strike="noStrike" spc="-1">
                <a:solidFill>
                  <a:srgbClr val="0B31EF"/>
                </a:solidFill>
                <a:latin typeface="Century Gothic"/>
                <a:ea typeface="DejaVu Sans"/>
              </a:rPr>
              <a:t>Table of Contents</a:t>
            </a:r>
            <a:endParaRPr lang="en-IN" sz="5000" b="0" strike="noStrike" spc="-1">
              <a:latin typeface="Arial"/>
            </a:endParaRPr>
          </a:p>
        </p:txBody>
      </p:sp>
      <p:sp>
        <p:nvSpPr>
          <p:cNvPr id="198" name="CustomShape 2"/>
          <p:cNvSpPr/>
          <p:nvPr/>
        </p:nvSpPr>
        <p:spPr>
          <a:xfrm>
            <a:off x="609480" y="1935360"/>
            <a:ext cx="10971720" cy="438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74320" indent="-273240">
              <a:lnSpc>
                <a:spcPct val="100000"/>
              </a:lnSpc>
              <a:spcBef>
                <a:spcPts val="479"/>
              </a:spcBef>
              <a:buClr>
                <a:srgbClr val="626B1A"/>
              </a:buClr>
              <a:buSzPct val="95000"/>
              <a:buFont typeface="Wingdings 2" charset="2"/>
              <a:buChar char=""/>
            </a:pPr>
            <a:r>
              <a:rPr lang="en-IN" sz="2400" b="0" strike="noStrike" spc="-1">
                <a:solidFill>
                  <a:srgbClr val="000000"/>
                </a:solidFill>
                <a:latin typeface="Palatino Linotype"/>
                <a:ea typeface="DejaVu Sans"/>
              </a:rPr>
              <a:t>Problem Statement</a:t>
            </a:r>
            <a:endParaRPr lang="en-IN" sz="2400" b="0" strike="noStrike" spc="-1">
              <a:latin typeface="Arial"/>
            </a:endParaRPr>
          </a:p>
          <a:p>
            <a:pPr marL="274320" indent="-273240">
              <a:lnSpc>
                <a:spcPct val="100000"/>
              </a:lnSpc>
              <a:spcBef>
                <a:spcPts val="479"/>
              </a:spcBef>
              <a:buClr>
                <a:srgbClr val="626B1A"/>
              </a:buClr>
              <a:buSzPct val="95000"/>
              <a:buFont typeface="Wingdings 2" charset="2"/>
              <a:buChar char=""/>
            </a:pPr>
            <a:r>
              <a:rPr lang="en-IN" sz="2400" b="0" strike="noStrike" spc="-1">
                <a:solidFill>
                  <a:srgbClr val="000000"/>
                </a:solidFill>
                <a:latin typeface="Palatino Linotype"/>
                <a:ea typeface="DejaVu Sans"/>
              </a:rPr>
              <a:t>Abstract</a:t>
            </a:r>
            <a:endParaRPr lang="en-IN" sz="2400" b="0" strike="noStrike" spc="-1">
              <a:latin typeface="Arial"/>
            </a:endParaRPr>
          </a:p>
          <a:p>
            <a:pPr marL="274320" indent="-273240">
              <a:lnSpc>
                <a:spcPct val="100000"/>
              </a:lnSpc>
              <a:spcBef>
                <a:spcPts val="479"/>
              </a:spcBef>
              <a:buClr>
                <a:srgbClr val="626B1A"/>
              </a:buClr>
              <a:buSzPct val="95000"/>
              <a:buFont typeface="Wingdings 2" charset="2"/>
              <a:buChar char=""/>
            </a:pPr>
            <a:r>
              <a:rPr lang="en-IN" sz="2400" b="0" strike="noStrike" spc="-1">
                <a:solidFill>
                  <a:srgbClr val="000000"/>
                </a:solidFill>
                <a:latin typeface="Palatino Linotype"/>
                <a:ea typeface="DejaVu Sans"/>
              </a:rPr>
              <a:t>Introduction</a:t>
            </a:r>
            <a:endParaRPr lang="en-IN" sz="2400" b="0" strike="noStrike" spc="-1">
              <a:latin typeface="Arial"/>
            </a:endParaRPr>
          </a:p>
          <a:p>
            <a:pPr marL="274320" indent="-273240">
              <a:lnSpc>
                <a:spcPct val="100000"/>
              </a:lnSpc>
              <a:spcBef>
                <a:spcPts val="479"/>
              </a:spcBef>
              <a:buClr>
                <a:srgbClr val="626B1A"/>
              </a:buClr>
              <a:buSzPct val="95000"/>
              <a:buFont typeface="Wingdings 2" charset="2"/>
              <a:buChar char=""/>
            </a:pPr>
            <a:r>
              <a:rPr lang="en-IN" sz="2400" b="0" strike="noStrike" spc="-1">
                <a:solidFill>
                  <a:srgbClr val="000000"/>
                </a:solidFill>
                <a:latin typeface="Palatino Linotype"/>
                <a:ea typeface="DejaVu Sans"/>
              </a:rPr>
              <a:t>Modules</a:t>
            </a:r>
            <a:endParaRPr lang="en-IN" sz="2400" b="0" strike="noStrike" spc="-1">
              <a:latin typeface="Arial"/>
            </a:endParaRPr>
          </a:p>
          <a:p>
            <a:pPr marL="274320" indent="-273240">
              <a:lnSpc>
                <a:spcPct val="100000"/>
              </a:lnSpc>
              <a:spcBef>
                <a:spcPts val="479"/>
              </a:spcBef>
              <a:buClr>
                <a:srgbClr val="626B1A"/>
              </a:buClr>
              <a:buSzPct val="95000"/>
              <a:buFont typeface="Wingdings 2" charset="2"/>
              <a:buChar char=""/>
            </a:pPr>
            <a:r>
              <a:rPr lang="en-IN" sz="2400" b="0" strike="noStrike" spc="-1">
                <a:solidFill>
                  <a:srgbClr val="000000"/>
                </a:solidFill>
                <a:latin typeface="Palatino Linotype"/>
                <a:ea typeface="DejaVu Sans"/>
              </a:rPr>
              <a:t>Results</a:t>
            </a:r>
            <a:endParaRPr lang="en-IN" sz="2400" b="0" strike="noStrike" spc="-1">
              <a:latin typeface="Arial"/>
            </a:endParaRPr>
          </a:p>
          <a:p>
            <a:pPr marL="274320" indent="-273240">
              <a:lnSpc>
                <a:spcPct val="100000"/>
              </a:lnSpc>
              <a:spcBef>
                <a:spcPts val="479"/>
              </a:spcBef>
              <a:buClr>
                <a:srgbClr val="626B1A"/>
              </a:buClr>
              <a:buSzPct val="95000"/>
              <a:buFont typeface="Wingdings 2" charset="2"/>
              <a:buChar char=""/>
            </a:pPr>
            <a:r>
              <a:rPr lang="en-IN" sz="2400" b="0" strike="noStrike" spc="-1">
                <a:solidFill>
                  <a:srgbClr val="000000"/>
                </a:solidFill>
                <a:latin typeface="Palatino Linotype"/>
                <a:ea typeface="DejaVu Sans"/>
              </a:rPr>
              <a:t>Requirements</a:t>
            </a:r>
            <a:endParaRPr lang="en-IN" sz="2400" b="0" strike="noStrike" spc="-1">
              <a:latin typeface="Arial"/>
            </a:endParaRPr>
          </a:p>
          <a:p>
            <a:pPr marL="274320" indent="-273240">
              <a:lnSpc>
                <a:spcPct val="100000"/>
              </a:lnSpc>
              <a:spcBef>
                <a:spcPts val="479"/>
              </a:spcBef>
              <a:buClr>
                <a:srgbClr val="626B1A"/>
              </a:buClr>
              <a:buSzPct val="95000"/>
              <a:buFont typeface="Wingdings 2" charset="2"/>
              <a:buChar char=""/>
            </a:pPr>
            <a:r>
              <a:rPr lang="en-IN" sz="2400" b="0" strike="noStrike" spc="-1">
                <a:solidFill>
                  <a:srgbClr val="000000"/>
                </a:solidFill>
                <a:latin typeface="Palatino Linotype"/>
                <a:ea typeface="DejaVu Sans"/>
              </a:rPr>
              <a:t>Conclusion</a:t>
            </a:r>
            <a:endParaRPr lang="en-IN" sz="2400" b="0" strike="noStrike" spc="-1">
              <a:latin typeface="Arial"/>
            </a:endParaRPr>
          </a:p>
          <a:p>
            <a:pPr marL="274320" indent="-273240">
              <a:lnSpc>
                <a:spcPct val="100000"/>
              </a:lnSpc>
              <a:spcBef>
                <a:spcPts val="479"/>
              </a:spcBef>
              <a:buClr>
                <a:srgbClr val="626B1A"/>
              </a:buClr>
              <a:buSzPct val="95000"/>
              <a:buFont typeface="Wingdings 2" charset="2"/>
              <a:buChar char=""/>
            </a:pPr>
            <a:r>
              <a:rPr lang="en-IN" sz="2400" b="0" strike="noStrike" spc="-1">
                <a:solidFill>
                  <a:srgbClr val="000000"/>
                </a:solidFill>
                <a:latin typeface="Palatino Linotype"/>
                <a:ea typeface="DejaVu Sans"/>
              </a:rPr>
              <a:t>Future Enhancement</a:t>
            </a:r>
            <a:endParaRPr lang="en-IN" sz="2400" b="0" strike="noStrike" spc="-1">
              <a:latin typeface="Arial"/>
            </a:endParaRPr>
          </a:p>
          <a:p>
            <a:pPr marL="274320" indent="-273240">
              <a:lnSpc>
                <a:spcPct val="100000"/>
              </a:lnSpc>
              <a:spcBef>
                <a:spcPts val="479"/>
              </a:spcBef>
              <a:buClr>
                <a:srgbClr val="626B1A"/>
              </a:buClr>
              <a:buSzPct val="95000"/>
              <a:buFont typeface="Wingdings 2" charset="2"/>
              <a:buChar char=""/>
            </a:pPr>
            <a:r>
              <a:rPr lang="en-IN" sz="2400" b="0" strike="noStrike" spc="-1">
                <a:solidFill>
                  <a:srgbClr val="000000"/>
                </a:solidFill>
                <a:latin typeface="Palatino Linotype"/>
                <a:ea typeface="DejaVu Sans"/>
              </a:rPr>
              <a:t>Reference</a:t>
            </a:r>
            <a:endParaRPr lang="en-IN" sz="2400" b="0" strike="noStrike" spc="-1">
              <a:latin typeface="Arial"/>
            </a:endParaRPr>
          </a:p>
          <a:p>
            <a:pPr>
              <a:lnSpc>
                <a:spcPct val="100000"/>
              </a:lnSpc>
              <a:spcBef>
                <a:spcPts val="519"/>
              </a:spcBef>
            </a:pPr>
            <a:endParaRPr lang="en-IN" sz="2400" b="0" strike="noStrike" spc="-1">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A5C4-28B2-7F3C-F6AC-22147B14D927}"/>
              </a:ext>
            </a:extLst>
          </p:cNvPr>
          <p:cNvSpPr>
            <a:spLocks noGrp="1"/>
          </p:cNvSpPr>
          <p:nvPr>
            <p:ph type="title"/>
          </p:nvPr>
        </p:nvSpPr>
        <p:spPr>
          <a:xfrm>
            <a:off x="770466" y="273599"/>
            <a:ext cx="10811453" cy="1335067"/>
          </a:xfrm>
        </p:spPr>
        <p:txBody>
          <a:bodyPr/>
          <a:lstStyle/>
          <a:p>
            <a:r>
              <a:rPr lang="en-US" sz="2400" dirty="0">
                <a:solidFill>
                  <a:srgbClr val="FF0000"/>
                </a:solidFill>
              </a:rPr>
              <a:t>Header:-</a:t>
            </a:r>
            <a:endParaRPr lang="en-IN" sz="2400" dirty="0">
              <a:solidFill>
                <a:srgbClr val="FF0000"/>
              </a:solidFill>
            </a:endParaRPr>
          </a:p>
        </p:txBody>
      </p:sp>
      <p:sp>
        <p:nvSpPr>
          <p:cNvPr id="3" name="Text Placeholder 2">
            <a:extLst>
              <a:ext uri="{FF2B5EF4-FFF2-40B4-BE49-F238E27FC236}">
                <a16:creationId xmlns:a16="http://schemas.microsoft.com/office/drawing/2014/main" id="{1F71AF3B-7827-6C44-E808-23DD8234BB41}"/>
              </a:ext>
            </a:extLst>
          </p:cNvPr>
          <p:cNvSpPr>
            <a:spLocks noGrp="1"/>
          </p:cNvSpPr>
          <p:nvPr>
            <p:ph type="body"/>
          </p:nvPr>
        </p:nvSpPr>
        <p:spPr>
          <a:xfrm>
            <a:off x="0" y="1329267"/>
            <a:ext cx="12192000" cy="4252533"/>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3917226-9717-CAD2-97A1-016EBDAB1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6199"/>
            <a:ext cx="12192000" cy="2897867"/>
          </a:xfrm>
          <a:prstGeom prst="rect">
            <a:avLst/>
          </a:prstGeom>
        </p:spPr>
      </p:pic>
    </p:spTree>
    <p:extLst>
      <p:ext uri="{BB962C8B-B14F-4D97-AF65-F5344CB8AC3E}">
        <p14:creationId xmlns:p14="http://schemas.microsoft.com/office/powerpoint/2010/main" val="3126486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1E603-3945-75CB-0185-D7B2D92007FF}"/>
              </a:ext>
            </a:extLst>
          </p:cNvPr>
          <p:cNvSpPr>
            <a:spLocks noGrp="1"/>
          </p:cNvSpPr>
          <p:nvPr>
            <p:ph type="title"/>
          </p:nvPr>
        </p:nvSpPr>
        <p:spPr>
          <a:xfrm>
            <a:off x="143933" y="1"/>
            <a:ext cx="11437987" cy="770466"/>
          </a:xfrm>
        </p:spPr>
        <p:txBody>
          <a:bodyPr/>
          <a:lstStyle/>
          <a:p>
            <a:r>
              <a:rPr lang="en-US" sz="2800" dirty="0">
                <a:solidFill>
                  <a:srgbClr val="FF0000"/>
                </a:solidFill>
              </a:rPr>
              <a:t>Products:-</a:t>
            </a:r>
            <a:endParaRPr lang="en-IN" sz="2800" dirty="0">
              <a:solidFill>
                <a:srgbClr val="FF0000"/>
              </a:solidFill>
            </a:endParaRPr>
          </a:p>
        </p:txBody>
      </p:sp>
      <p:sp>
        <p:nvSpPr>
          <p:cNvPr id="3" name="Text Placeholder 2">
            <a:extLst>
              <a:ext uri="{FF2B5EF4-FFF2-40B4-BE49-F238E27FC236}">
                <a16:creationId xmlns:a16="http://schemas.microsoft.com/office/drawing/2014/main" id="{EF21CA66-3CD5-8807-7D27-D5B10F8216B9}"/>
              </a:ext>
            </a:extLst>
          </p:cNvPr>
          <p:cNvSpPr>
            <a:spLocks noGrp="1"/>
          </p:cNvSpPr>
          <p:nvPr>
            <p:ph type="body"/>
          </p:nvPr>
        </p:nvSpPr>
        <p:spPr>
          <a:xfrm>
            <a:off x="76200" y="1604519"/>
            <a:ext cx="11988800" cy="5185747"/>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646F7969-8D35-60BD-1E4B-E0BF5F88AE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9680" y="67734"/>
            <a:ext cx="9596120" cy="6790266"/>
          </a:xfrm>
          <a:prstGeom prst="rect">
            <a:avLst/>
          </a:prstGeom>
        </p:spPr>
      </p:pic>
    </p:spTree>
    <p:extLst>
      <p:ext uri="{BB962C8B-B14F-4D97-AF65-F5344CB8AC3E}">
        <p14:creationId xmlns:p14="http://schemas.microsoft.com/office/powerpoint/2010/main" val="1048318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C56A7-DA16-FA81-F582-01EE1B05941C}"/>
              </a:ext>
            </a:extLst>
          </p:cNvPr>
          <p:cNvSpPr>
            <a:spLocks noGrp="1"/>
          </p:cNvSpPr>
          <p:nvPr>
            <p:ph type="title"/>
          </p:nvPr>
        </p:nvSpPr>
        <p:spPr>
          <a:xfrm>
            <a:off x="609480" y="273600"/>
            <a:ext cx="10972440" cy="1504400"/>
          </a:xfrm>
        </p:spPr>
        <p:txBody>
          <a:bodyPr/>
          <a:lstStyle/>
          <a:p>
            <a:r>
              <a:rPr lang="en-US" sz="2800" dirty="0">
                <a:solidFill>
                  <a:srgbClr val="FF0000"/>
                </a:solidFill>
              </a:rPr>
              <a:t>Admin Panel:-</a:t>
            </a:r>
            <a:endParaRPr lang="en-IN" sz="2800" dirty="0">
              <a:solidFill>
                <a:srgbClr val="FF0000"/>
              </a:solidFill>
            </a:endParaRPr>
          </a:p>
        </p:txBody>
      </p:sp>
      <p:sp>
        <p:nvSpPr>
          <p:cNvPr id="3" name="Text Placeholder 2">
            <a:extLst>
              <a:ext uri="{FF2B5EF4-FFF2-40B4-BE49-F238E27FC236}">
                <a16:creationId xmlns:a16="http://schemas.microsoft.com/office/drawing/2014/main" id="{A910E43B-6813-C06A-E538-D04D05AD217C}"/>
              </a:ext>
            </a:extLst>
          </p:cNvPr>
          <p:cNvSpPr>
            <a:spLocks noGrp="1"/>
          </p:cNvSpPr>
          <p:nvPr>
            <p:ph type="body"/>
          </p:nvPr>
        </p:nvSpPr>
        <p:spPr>
          <a:xfrm>
            <a:off x="76199" y="1380067"/>
            <a:ext cx="12048067" cy="5477933"/>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9F2DA79-B0FB-1DBB-D61B-7D3C147EC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3" y="1380066"/>
            <a:ext cx="12048067" cy="5477933"/>
          </a:xfrm>
          <a:prstGeom prst="rect">
            <a:avLst/>
          </a:prstGeom>
        </p:spPr>
      </p:pic>
    </p:spTree>
    <p:extLst>
      <p:ext uri="{BB962C8B-B14F-4D97-AF65-F5344CB8AC3E}">
        <p14:creationId xmlns:p14="http://schemas.microsoft.com/office/powerpoint/2010/main" val="1239655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F2A25-4F15-F014-2F46-D2678A8B615C}"/>
              </a:ext>
            </a:extLst>
          </p:cNvPr>
          <p:cNvSpPr>
            <a:spLocks noGrp="1"/>
          </p:cNvSpPr>
          <p:nvPr>
            <p:ph type="title"/>
          </p:nvPr>
        </p:nvSpPr>
        <p:spPr>
          <a:xfrm>
            <a:off x="668866" y="273600"/>
            <a:ext cx="10913053" cy="1402800"/>
          </a:xfrm>
        </p:spPr>
        <p:txBody>
          <a:bodyPr/>
          <a:lstStyle/>
          <a:p>
            <a:r>
              <a:rPr lang="en-US" sz="2400" dirty="0">
                <a:solidFill>
                  <a:srgbClr val="FF0000"/>
                </a:solidFill>
              </a:rPr>
              <a:t>User Registration:</a:t>
            </a:r>
            <a:endParaRPr lang="en-IN" sz="2400" dirty="0">
              <a:solidFill>
                <a:srgbClr val="FF0000"/>
              </a:solidFill>
            </a:endParaRPr>
          </a:p>
        </p:txBody>
      </p:sp>
      <p:sp>
        <p:nvSpPr>
          <p:cNvPr id="3" name="Text Placeholder 2">
            <a:extLst>
              <a:ext uri="{FF2B5EF4-FFF2-40B4-BE49-F238E27FC236}">
                <a16:creationId xmlns:a16="http://schemas.microsoft.com/office/drawing/2014/main" id="{F730029F-93B0-3F11-106C-933CBB4A64A2}"/>
              </a:ext>
            </a:extLst>
          </p:cNvPr>
          <p:cNvSpPr>
            <a:spLocks noGrp="1"/>
          </p:cNvSpPr>
          <p:nvPr>
            <p:ph type="body"/>
          </p:nvPr>
        </p:nvSpPr>
        <p:spPr>
          <a:xfrm>
            <a:off x="84667" y="1604519"/>
            <a:ext cx="12022666" cy="5143413"/>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AFDFF412-F182-8437-5BB6-02EE1D0E3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7" y="1329266"/>
            <a:ext cx="12022666" cy="5528733"/>
          </a:xfrm>
          <a:prstGeom prst="rect">
            <a:avLst/>
          </a:prstGeom>
        </p:spPr>
      </p:pic>
    </p:spTree>
    <p:extLst>
      <p:ext uri="{BB962C8B-B14F-4D97-AF65-F5344CB8AC3E}">
        <p14:creationId xmlns:p14="http://schemas.microsoft.com/office/powerpoint/2010/main" val="135445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8A395-5DE2-793D-9CCF-D72F57608A3C}"/>
              </a:ext>
            </a:extLst>
          </p:cNvPr>
          <p:cNvSpPr>
            <a:spLocks noGrp="1"/>
          </p:cNvSpPr>
          <p:nvPr>
            <p:ph type="title"/>
          </p:nvPr>
        </p:nvSpPr>
        <p:spPr>
          <a:xfrm>
            <a:off x="694266" y="273600"/>
            <a:ext cx="10887653" cy="1330920"/>
          </a:xfrm>
        </p:spPr>
        <p:txBody>
          <a:bodyPr/>
          <a:lstStyle/>
          <a:p>
            <a:r>
              <a:rPr lang="en-US" sz="2400" dirty="0">
                <a:solidFill>
                  <a:srgbClr val="FF0000"/>
                </a:solidFill>
              </a:rPr>
              <a:t>Admin/User Login:</a:t>
            </a:r>
            <a:endParaRPr lang="en-IN" sz="2400" dirty="0">
              <a:solidFill>
                <a:srgbClr val="FF0000"/>
              </a:solidFill>
            </a:endParaRPr>
          </a:p>
        </p:txBody>
      </p:sp>
      <p:sp>
        <p:nvSpPr>
          <p:cNvPr id="3" name="Text Placeholder 2">
            <a:extLst>
              <a:ext uri="{FF2B5EF4-FFF2-40B4-BE49-F238E27FC236}">
                <a16:creationId xmlns:a16="http://schemas.microsoft.com/office/drawing/2014/main" id="{BDEE7FCF-D15A-865F-F952-25EF93EC08B6}"/>
              </a:ext>
            </a:extLst>
          </p:cNvPr>
          <p:cNvSpPr>
            <a:spLocks noGrp="1"/>
          </p:cNvSpPr>
          <p:nvPr>
            <p:ph type="body"/>
          </p:nvPr>
        </p:nvSpPr>
        <p:spPr>
          <a:xfrm>
            <a:off x="135466" y="1278467"/>
            <a:ext cx="11921067" cy="5444066"/>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978D100-EFE9-5720-9B23-9EDEF31E9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67" y="1278466"/>
            <a:ext cx="12132733" cy="5579533"/>
          </a:xfrm>
          <a:prstGeom prst="rect">
            <a:avLst/>
          </a:prstGeom>
        </p:spPr>
      </p:pic>
    </p:spTree>
    <p:extLst>
      <p:ext uri="{BB962C8B-B14F-4D97-AF65-F5344CB8AC3E}">
        <p14:creationId xmlns:p14="http://schemas.microsoft.com/office/powerpoint/2010/main" val="2962516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C0919-EC80-36CC-F2EA-A4CA73D9B1A6}"/>
              </a:ext>
            </a:extLst>
          </p:cNvPr>
          <p:cNvSpPr>
            <a:spLocks noGrp="1"/>
          </p:cNvSpPr>
          <p:nvPr>
            <p:ph type="title"/>
          </p:nvPr>
        </p:nvSpPr>
        <p:spPr>
          <a:xfrm>
            <a:off x="795866" y="273600"/>
            <a:ext cx="10786053" cy="1330920"/>
          </a:xfrm>
        </p:spPr>
        <p:txBody>
          <a:bodyPr/>
          <a:lstStyle/>
          <a:p>
            <a:r>
              <a:rPr lang="en-US" sz="2800" dirty="0">
                <a:solidFill>
                  <a:srgbClr val="FF0000"/>
                </a:solidFill>
              </a:rPr>
              <a:t>Cart:-</a:t>
            </a:r>
            <a:endParaRPr lang="en-IN" sz="2800" dirty="0">
              <a:solidFill>
                <a:srgbClr val="FF0000"/>
              </a:solidFill>
            </a:endParaRPr>
          </a:p>
        </p:txBody>
      </p:sp>
      <p:sp>
        <p:nvSpPr>
          <p:cNvPr id="3" name="Text Placeholder 2">
            <a:extLst>
              <a:ext uri="{FF2B5EF4-FFF2-40B4-BE49-F238E27FC236}">
                <a16:creationId xmlns:a16="http://schemas.microsoft.com/office/drawing/2014/main" id="{685F564F-5231-9309-79B0-22733CD71D0E}"/>
              </a:ext>
            </a:extLst>
          </p:cNvPr>
          <p:cNvSpPr>
            <a:spLocks noGrp="1"/>
          </p:cNvSpPr>
          <p:nvPr>
            <p:ph type="body"/>
          </p:nvPr>
        </p:nvSpPr>
        <p:spPr>
          <a:xfrm>
            <a:off x="84667" y="1604520"/>
            <a:ext cx="12022666" cy="5253480"/>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49606A58-04F9-741B-13AC-27D7BFDFE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7" y="1295400"/>
            <a:ext cx="12022665" cy="5562600"/>
          </a:xfrm>
          <a:prstGeom prst="rect">
            <a:avLst/>
          </a:prstGeom>
        </p:spPr>
      </p:pic>
    </p:spTree>
    <p:extLst>
      <p:ext uri="{BB962C8B-B14F-4D97-AF65-F5344CB8AC3E}">
        <p14:creationId xmlns:p14="http://schemas.microsoft.com/office/powerpoint/2010/main" val="1918341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CE0BE-75AF-AD98-2D71-B303023D554A}"/>
              </a:ext>
            </a:extLst>
          </p:cNvPr>
          <p:cNvSpPr>
            <a:spLocks noGrp="1"/>
          </p:cNvSpPr>
          <p:nvPr>
            <p:ph type="title"/>
          </p:nvPr>
        </p:nvSpPr>
        <p:spPr>
          <a:xfrm>
            <a:off x="728132" y="273600"/>
            <a:ext cx="10853787" cy="1428200"/>
          </a:xfrm>
        </p:spPr>
        <p:txBody>
          <a:bodyPr/>
          <a:lstStyle/>
          <a:p>
            <a:r>
              <a:rPr lang="en-US" sz="2800" dirty="0">
                <a:solidFill>
                  <a:srgbClr val="FF0000"/>
                </a:solidFill>
              </a:rPr>
              <a:t>Checkout:-</a:t>
            </a:r>
            <a:endParaRPr lang="en-IN" sz="2800" dirty="0">
              <a:solidFill>
                <a:srgbClr val="FF0000"/>
              </a:solidFill>
            </a:endParaRPr>
          </a:p>
        </p:txBody>
      </p:sp>
      <p:sp>
        <p:nvSpPr>
          <p:cNvPr id="3" name="Text Placeholder 2">
            <a:extLst>
              <a:ext uri="{FF2B5EF4-FFF2-40B4-BE49-F238E27FC236}">
                <a16:creationId xmlns:a16="http://schemas.microsoft.com/office/drawing/2014/main" id="{90D054C2-3904-0E95-2928-51DC41FD4238}"/>
              </a:ext>
            </a:extLst>
          </p:cNvPr>
          <p:cNvSpPr>
            <a:spLocks noGrp="1"/>
          </p:cNvSpPr>
          <p:nvPr>
            <p:ph type="body"/>
          </p:nvPr>
        </p:nvSpPr>
        <p:spPr>
          <a:xfrm>
            <a:off x="84667" y="1604519"/>
            <a:ext cx="12014200" cy="5168813"/>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DFC32D2-101E-DE30-53B6-08B543797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63132"/>
            <a:ext cx="12098866" cy="5494867"/>
          </a:xfrm>
          <a:prstGeom prst="rect">
            <a:avLst/>
          </a:prstGeom>
        </p:spPr>
      </p:pic>
    </p:spTree>
    <p:extLst>
      <p:ext uri="{BB962C8B-B14F-4D97-AF65-F5344CB8AC3E}">
        <p14:creationId xmlns:p14="http://schemas.microsoft.com/office/powerpoint/2010/main" val="2060271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367D-45E7-0F51-25EB-7367F24B7EE7}"/>
              </a:ext>
            </a:extLst>
          </p:cNvPr>
          <p:cNvSpPr>
            <a:spLocks noGrp="1"/>
          </p:cNvSpPr>
          <p:nvPr>
            <p:ph type="title"/>
          </p:nvPr>
        </p:nvSpPr>
        <p:spPr/>
        <p:txBody>
          <a:bodyPr/>
          <a:lstStyle/>
          <a:p>
            <a:r>
              <a:rPr lang="en-US" sz="2800" dirty="0">
                <a:solidFill>
                  <a:srgbClr val="FF0000"/>
                </a:solidFill>
              </a:rPr>
              <a:t>Footer:-</a:t>
            </a:r>
            <a:endParaRPr lang="en-IN" sz="2800" dirty="0">
              <a:solidFill>
                <a:srgbClr val="FF0000"/>
              </a:solidFill>
            </a:endParaRPr>
          </a:p>
        </p:txBody>
      </p:sp>
      <p:sp>
        <p:nvSpPr>
          <p:cNvPr id="3" name="Text Placeholder 2">
            <a:extLst>
              <a:ext uri="{FF2B5EF4-FFF2-40B4-BE49-F238E27FC236}">
                <a16:creationId xmlns:a16="http://schemas.microsoft.com/office/drawing/2014/main" id="{9DC8F9F6-1532-3892-96D3-3AF42D719579}"/>
              </a:ext>
            </a:extLst>
          </p:cNvPr>
          <p:cNvSpPr>
            <a:spLocks noGrp="1"/>
          </p:cNvSpPr>
          <p:nvPr>
            <p:ph type="body"/>
          </p:nvPr>
        </p:nvSpPr>
        <p:spPr>
          <a:xfrm>
            <a:off x="67733" y="1604519"/>
            <a:ext cx="12039600" cy="5185747"/>
          </a:xfrm>
        </p:spPr>
        <p:txBody>
          <a:bodyPr/>
          <a:lstStyle/>
          <a:p>
            <a:pPr marL="0" indent="0">
              <a:buNone/>
            </a:pPr>
            <a:r>
              <a:rPr lang="en-US" dirty="0"/>
              <a:t> </a:t>
            </a:r>
            <a:endParaRPr lang="en-IN" dirty="0"/>
          </a:p>
        </p:txBody>
      </p:sp>
      <p:pic>
        <p:nvPicPr>
          <p:cNvPr id="5" name="Picture 4">
            <a:extLst>
              <a:ext uri="{FF2B5EF4-FFF2-40B4-BE49-F238E27FC236}">
                <a16:creationId xmlns:a16="http://schemas.microsoft.com/office/drawing/2014/main" id="{91C0811E-ECC8-0A7D-6B49-EAEB03F558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7" y="1219200"/>
            <a:ext cx="12022665" cy="5638800"/>
          </a:xfrm>
          <a:prstGeom prst="rect">
            <a:avLst/>
          </a:prstGeom>
        </p:spPr>
      </p:pic>
    </p:spTree>
    <p:extLst>
      <p:ext uri="{BB962C8B-B14F-4D97-AF65-F5344CB8AC3E}">
        <p14:creationId xmlns:p14="http://schemas.microsoft.com/office/powerpoint/2010/main" val="1863625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CustomShape 1"/>
          <p:cNvSpPr/>
          <p:nvPr/>
        </p:nvSpPr>
        <p:spPr>
          <a:xfrm>
            <a:off x="1139040" y="704160"/>
            <a:ext cx="10442160" cy="546120"/>
          </a:xfrm>
          <a:prstGeom prst="rect">
            <a:avLst/>
          </a:prstGeom>
          <a:noFill/>
          <a:ln>
            <a:noFill/>
          </a:ln>
        </p:spPr>
        <p:style>
          <a:lnRef idx="0">
            <a:scrgbClr r="0" g="0" b="0"/>
          </a:lnRef>
          <a:fillRef idx="0">
            <a:scrgbClr r="0" g="0" b="0"/>
          </a:fillRef>
          <a:effectRef idx="0">
            <a:scrgbClr r="0" g="0" b="0"/>
          </a:effectRef>
          <a:fontRef idx="minor"/>
        </p:style>
        <p:txBody>
          <a:bodyPr lIns="0" tIns="45000" rIns="0" bIns="0" anchor="b">
            <a:normAutofit fontScale="77500" lnSpcReduction="20000"/>
          </a:bodyPr>
          <a:lstStyle/>
          <a:p>
            <a:pPr>
              <a:lnSpc>
                <a:spcPct val="100000"/>
              </a:lnSpc>
            </a:pPr>
            <a:r>
              <a:rPr lang="en-IN" sz="5000" b="0" strike="noStrike" spc="-1">
                <a:solidFill>
                  <a:srgbClr val="455F51"/>
                </a:solidFill>
                <a:latin typeface="Century Gothic"/>
                <a:ea typeface="DejaVu Sans"/>
              </a:rPr>
              <a:t>            Requirements</a:t>
            </a:r>
            <a:endParaRPr lang="en-IN" sz="5000" b="0" strike="noStrike" spc="-1">
              <a:latin typeface="Arial"/>
            </a:endParaRPr>
          </a:p>
        </p:txBody>
      </p:sp>
      <p:sp>
        <p:nvSpPr>
          <p:cNvPr id="298" name="CustomShape 2"/>
          <p:cNvSpPr/>
          <p:nvPr/>
        </p:nvSpPr>
        <p:spPr>
          <a:xfrm>
            <a:off x="609480" y="1935360"/>
            <a:ext cx="10971720" cy="438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IN" sz="2800" b="0" strike="noStrike" spc="-1" dirty="0">
                <a:solidFill>
                  <a:srgbClr val="000000"/>
                </a:solidFill>
                <a:latin typeface="Palatino Linotype"/>
                <a:ea typeface="DejaVu Sans"/>
              </a:rPr>
              <a:t> </a:t>
            </a:r>
            <a:r>
              <a:rPr lang="en-IN" sz="2800" b="0" strike="noStrike" spc="-1" dirty="0">
                <a:solidFill>
                  <a:srgbClr val="0070C0"/>
                </a:solidFill>
                <a:latin typeface="Palatino Linotype"/>
                <a:ea typeface="DejaVu Sans"/>
              </a:rPr>
              <a:t>Software Requirements:-</a:t>
            </a:r>
            <a:endParaRPr lang="en-IN" sz="2800" b="0" strike="noStrike" spc="-1" dirty="0">
              <a:latin typeface="Arial"/>
            </a:endParaRPr>
          </a:p>
          <a:p>
            <a:pPr marL="274320" indent="-273240">
              <a:lnSpc>
                <a:spcPct val="100000"/>
              </a:lnSpc>
              <a:spcBef>
                <a:spcPts val="519"/>
              </a:spcBef>
              <a:buClr>
                <a:srgbClr val="626B1A"/>
              </a:buClr>
              <a:buSzPct val="95000"/>
              <a:buFont typeface="Wingdings" charset="2"/>
              <a:buChar char=""/>
            </a:pPr>
            <a:r>
              <a:rPr lang="en-IN" sz="2600" b="0" strike="noStrike" spc="-1" dirty="0">
                <a:solidFill>
                  <a:srgbClr val="000000"/>
                </a:solidFill>
                <a:latin typeface="Palatino Linotype"/>
                <a:ea typeface="DejaVu Sans"/>
              </a:rPr>
              <a:t>  </a:t>
            </a:r>
            <a:r>
              <a:rPr lang="en-IN" sz="2400" b="0" strike="noStrike" spc="-1" dirty="0">
                <a:solidFill>
                  <a:srgbClr val="000000"/>
                </a:solidFill>
                <a:latin typeface="Palatino Linotype"/>
                <a:ea typeface="DejaVu Sans"/>
              </a:rPr>
              <a:t>OS:-  </a:t>
            </a:r>
            <a:r>
              <a:rPr lang="en-IN" sz="1800" b="0" strike="noStrike" spc="-1" dirty="0">
                <a:solidFill>
                  <a:srgbClr val="000000"/>
                </a:solidFill>
                <a:latin typeface="Palatino Linotype"/>
                <a:ea typeface="DejaVu Sans"/>
              </a:rPr>
              <a:t>Windows 8,9,10,11 </a:t>
            </a:r>
            <a:endParaRPr lang="en-IN" sz="1800" b="0" strike="noStrike" spc="-1" dirty="0">
              <a:latin typeface="Arial"/>
            </a:endParaRPr>
          </a:p>
          <a:p>
            <a:pPr marL="274320" indent="-273240">
              <a:lnSpc>
                <a:spcPct val="100000"/>
              </a:lnSpc>
              <a:spcBef>
                <a:spcPts val="479"/>
              </a:spcBef>
              <a:buClr>
                <a:srgbClr val="626B1A"/>
              </a:buClr>
              <a:buSzPct val="95000"/>
              <a:buFont typeface="Wingdings" charset="2"/>
              <a:buChar char=""/>
            </a:pPr>
            <a:r>
              <a:rPr lang="en-IN" sz="2400" b="0" strike="noStrike" spc="-1" dirty="0">
                <a:solidFill>
                  <a:srgbClr val="000000"/>
                </a:solidFill>
                <a:latin typeface="Palatino Linotype"/>
                <a:ea typeface="DejaVu Sans"/>
              </a:rPr>
              <a:t>Database:   </a:t>
            </a:r>
            <a:r>
              <a:rPr lang="en-IN" sz="1800" b="0" strike="noStrike" spc="-1" dirty="0" err="1">
                <a:solidFill>
                  <a:srgbClr val="000000"/>
                </a:solidFill>
                <a:latin typeface="Palatino Linotype"/>
                <a:ea typeface="DejaVu Sans"/>
              </a:rPr>
              <a:t>Mysql</a:t>
            </a:r>
            <a:r>
              <a:rPr lang="en-IN" sz="1800" b="0" strike="noStrike" spc="-1" dirty="0">
                <a:solidFill>
                  <a:srgbClr val="000000"/>
                </a:solidFill>
                <a:latin typeface="Palatino Linotype"/>
                <a:ea typeface="DejaVu Sans"/>
              </a:rPr>
              <a:t>.</a:t>
            </a:r>
            <a:endParaRPr lang="en-IN" sz="1800" b="0" strike="noStrike" spc="-1" dirty="0">
              <a:latin typeface="Arial"/>
            </a:endParaRPr>
          </a:p>
          <a:p>
            <a:pPr marL="274320" indent="-273240">
              <a:lnSpc>
                <a:spcPct val="100000"/>
              </a:lnSpc>
              <a:spcBef>
                <a:spcPts val="479"/>
              </a:spcBef>
              <a:buClr>
                <a:srgbClr val="626B1A"/>
              </a:buClr>
              <a:buSzPct val="95000"/>
              <a:buFont typeface="Wingdings" charset="2"/>
              <a:buChar char=""/>
            </a:pPr>
            <a:r>
              <a:rPr lang="en-IN" sz="2400" b="0" strike="noStrike" spc="-1" dirty="0">
                <a:solidFill>
                  <a:srgbClr val="000000"/>
                </a:solidFill>
                <a:latin typeface="Palatino Linotype"/>
                <a:ea typeface="DejaVu Sans"/>
              </a:rPr>
              <a:t>Technologies: </a:t>
            </a:r>
            <a:r>
              <a:rPr lang="en-IN" sz="1800" b="0" strike="noStrike" spc="-1" dirty="0">
                <a:solidFill>
                  <a:srgbClr val="000000"/>
                </a:solidFill>
                <a:latin typeface="Palatino Linotype"/>
                <a:ea typeface="DejaVu Sans"/>
              </a:rPr>
              <a:t>HTML , CSS , JavaScript , Boot Strap , J-Query , PHP , MYSQL.</a:t>
            </a:r>
            <a:endParaRPr lang="en-IN" sz="2400" b="0" strike="noStrike" spc="-1" dirty="0">
              <a:solidFill>
                <a:srgbClr val="000000"/>
              </a:solidFill>
              <a:latin typeface="Palatino Linotype"/>
              <a:ea typeface="DejaVu Sans"/>
            </a:endParaRPr>
          </a:p>
          <a:p>
            <a:pPr marL="274320" indent="-273240">
              <a:lnSpc>
                <a:spcPct val="100000"/>
              </a:lnSpc>
              <a:spcBef>
                <a:spcPts val="479"/>
              </a:spcBef>
              <a:buClr>
                <a:srgbClr val="626B1A"/>
              </a:buClr>
              <a:buSzPct val="95000"/>
              <a:buFont typeface="Wingdings" charset="2"/>
              <a:buChar char=""/>
            </a:pPr>
            <a:r>
              <a:rPr lang="en-IN" sz="2400" b="0" strike="noStrike" spc="-1" dirty="0">
                <a:solidFill>
                  <a:srgbClr val="000000"/>
                </a:solidFill>
                <a:latin typeface="Palatino Linotype"/>
              </a:rPr>
              <a:t>Server:</a:t>
            </a:r>
            <a:r>
              <a:rPr lang="en-IN" sz="1800" b="0" strike="noStrike" spc="-1" dirty="0">
                <a:solidFill>
                  <a:srgbClr val="000000"/>
                </a:solidFill>
                <a:latin typeface="Palatino Linotype"/>
              </a:rPr>
              <a:t> </a:t>
            </a:r>
            <a:r>
              <a:rPr lang="en-IN" sz="1800" b="0" strike="noStrike" spc="-1">
                <a:solidFill>
                  <a:srgbClr val="000000"/>
                </a:solidFill>
                <a:latin typeface="Palatino Linotype"/>
              </a:rPr>
              <a:t>XAMP Server.</a:t>
            </a:r>
            <a:endParaRPr lang="en-IN" sz="1800" b="0" strike="noStrike" spc="-1" dirty="0">
              <a:latin typeface="Arial"/>
            </a:endParaRPr>
          </a:p>
          <a:p>
            <a:pPr>
              <a:lnSpc>
                <a:spcPct val="100000"/>
              </a:lnSpc>
              <a:spcBef>
                <a:spcPts val="360"/>
              </a:spcBef>
            </a:pPr>
            <a:endParaRPr lang="en-IN" sz="1800" b="0" strike="noStrike" spc="-1" dirty="0">
              <a:latin typeface="Arial"/>
            </a:endParaRPr>
          </a:p>
          <a:p>
            <a:pPr>
              <a:lnSpc>
                <a:spcPct val="100000"/>
              </a:lnSpc>
              <a:spcBef>
                <a:spcPts val="561"/>
              </a:spcBef>
            </a:pPr>
            <a:r>
              <a:rPr lang="en-IN" sz="1800" b="0" strike="noStrike" spc="-1" dirty="0">
                <a:solidFill>
                  <a:srgbClr val="000000"/>
                </a:solidFill>
                <a:latin typeface="Palatino Linotype"/>
                <a:ea typeface="DejaVu Sans"/>
              </a:rPr>
              <a:t>  </a:t>
            </a:r>
            <a:r>
              <a:rPr lang="en-IN" sz="2800" b="0" strike="noStrike" spc="-1" dirty="0">
                <a:solidFill>
                  <a:srgbClr val="0070C0"/>
                </a:solidFill>
                <a:latin typeface="Palatino Linotype"/>
                <a:ea typeface="DejaVu Sans"/>
              </a:rPr>
              <a:t>Hardware Requirements:-</a:t>
            </a:r>
            <a:endParaRPr lang="en-IN" sz="2800" b="0" strike="noStrike" spc="-1" dirty="0">
              <a:latin typeface="Arial"/>
            </a:endParaRPr>
          </a:p>
          <a:p>
            <a:pPr marL="640080" lvl="1" indent="-245880">
              <a:lnSpc>
                <a:spcPct val="100000"/>
              </a:lnSpc>
              <a:spcBef>
                <a:spcPts val="360"/>
              </a:spcBef>
              <a:buClr>
                <a:srgbClr val="2A4F1C"/>
              </a:buClr>
              <a:buSzPct val="85000"/>
              <a:buFont typeface="Wingdings" charset="2"/>
              <a:buChar char=""/>
            </a:pPr>
            <a:r>
              <a:rPr lang="en-IN" sz="1800" b="0" strike="noStrike" spc="-1" dirty="0">
                <a:solidFill>
                  <a:srgbClr val="000000"/>
                </a:solidFill>
                <a:latin typeface="Palatino Linotype"/>
                <a:ea typeface="DejaVu Sans"/>
              </a:rPr>
              <a:t>I3 – Processor</a:t>
            </a:r>
            <a:endParaRPr lang="en-IN" sz="1800" b="0" strike="noStrike" spc="-1" dirty="0">
              <a:latin typeface="Arial"/>
            </a:endParaRPr>
          </a:p>
          <a:p>
            <a:pPr marL="640080" lvl="1" indent="-245880">
              <a:lnSpc>
                <a:spcPct val="100000"/>
              </a:lnSpc>
              <a:spcBef>
                <a:spcPts val="360"/>
              </a:spcBef>
              <a:buClr>
                <a:srgbClr val="2A4F1C"/>
              </a:buClr>
              <a:buSzPct val="85000"/>
              <a:buFont typeface="Wingdings" charset="2"/>
              <a:buChar char=""/>
            </a:pPr>
            <a:r>
              <a:rPr lang="en-IN" sz="1800" b="0" strike="noStrike" spc="-1" dirty="0">
                <a:solidFill>
                  <a:srgbClr val="000000"/>
                </a:solidFill>
                <a:latin typeface="Palatino Linotype"/>
                <a:ea typeface="DejaVu Sans"/>
              </a:rPr>
              <a:t>2GB-Ram.</a:t>
            </a:r>
            <a:endParaRPr lang="en-IN" sz="1800" b="0" strike="noStrike" spc="-1" dirty="0">
              <a:latin typeface="Arial"/>
            </a:endParaRPr>
          </a:p>
          <a:p>
            <a:pPr marL="640080" lvl="1" indent="-245880">
              <a:lnSpc>
                <a:spcPct val="100000"/>
              </a:lnSpc>
              <a:spcBef>
                <a:spcPts val="360"/>
              </a:spcBef>
              <a:buClr>
                <a:srgbClr val="2A4F1C"/>
              </a:buClr>
              <a:buSzPct val="85000"/>
              <a:buFont typeface="Wingdings" charset="2"/>
              <a:buChar char=""/>
            </a:pPr>
            <a:r>
              <a:rPr lang="en-IN" sz="1800" b="0" strike="noStrike" spc="-1" dirty="0">
                <a:solidFill>
                  <a:srgbClr val="000000"/>
                </a:solidFill>
                <a:latin typeface="Palatino Linotype"/>
                <a:ea typeface="DejaVu Sans"/>
              </a:rPr>
              <a:t>250Gb Hard Disk.</a:t>
            </a:r>
            <a:endParaRPr lang="en-IN" sz="1800" b="0" strike="noStrike" spc="-1" dirty="0">
              <a:latin typeface="Arial"/>
            </a:endParaRPr>
          </a:p>
          <a:p>
            <a:pPr>
              <a:lnSpc>
                <a:spcPct val="100000"/>
              </a:lnSpc>
              <a:spcBef>
                <a:spcPts val="519"/>
              </a:spcBef>
            </a:pPr>
            <a:endParaRPr lang="en-IN" sz="1800" b="0" strike="noStrike" spc="-1" dirty="0">
              <a:latin typeface="Arial"/>
            </a:endParaRPr>
          </a:p>
          <a:p>
            <a:pPr>
              <a:lnSpc>
                <a:spcPct val="100000"/>
              </a:lnSpc>
              <a:spcBef>
                <a:spcPts val="519"/>
              </a:spcBef>
            </a:pPr>
            <a:endParaRPr lang="en-IN" sz="1800" b="0" strike="noStrike" spc="-1" dirty="0">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CustomShape 1"/>
          <p:cNvSpPr/>
          <p:nvPr/>
        </p:nvSpPr>
        <p:spPr>
          <a:xfrm>
            <a:off x="1748520" y="704160"/>
            <a:ext cx="9832680" cy="522000"/>
          </a:xfrm>
          <a:prstGeom prst="rect">
            <a:avLst/>
          </a:prstGeom>
          <a:noFill/>
          <a:ln>
            <a:noFill/>
          </a:ln>
        </p:spPr>
        <p:style>
          <a:lnRef idx="0">
            <a:scrgbClr r="0" g="0" b="0"/>
          </a:lnRef>
          <a:fillRef idx="0">
            <a:scrgbClr r="0" g="0" b="0"/>
          </a:fillRef>
          <a:effectRef idx="0">
            <a:scrgbClr r="0" g="0" b="0"/>
          </a:effectRef>
          <a:fontRef idx="minor"/>
        </p:style>
        <p:txBody>
          <a:bodyPr lIns="0" tIns="45000" rIns="0" bIns="0" anchor="b">
            <a:normAutofit fontScale="77500" lnSpcReduction="20000"/>
          </a:bodyPr>
          <a:lstStyle/>
          <a:p>
            <a:pPr>
              <a:lnSpc>
                <a:spcPct val="100000"/>
              </a:lnSpc>
            </a:pPr>
            <a:r>
              <a:rPr lang="en-IN" sz="5000" b="0" strike="noStrike" spc="-1">
                <a:solidFill>
                  <a:srgbClr val="455F51"/>
                </a:solidFill>
                <a:latin typeface="Century Gothic"/>
                <a:ea typeface="DejaVu Sans"/>
              </a:rPr>
              <a:t>            Conclusion</a:t>
            </a:r>
            <a:endParaRPr lang="en-IN" sz="5000" b="0" strike="noStrike" spc="-1">
              <a:latin typeface="Arial"/>
            </a:endParaRPr>
          </a:p>
        </p:txBody>
      </p:sp>
      <p:sp>
        <p:nvSpPr>
          <p:cNvPr id="300" name="CustomShape 2"/>
          <p:cNvSpPr/>
          <p:nvPr/>
        </p:nvSpPr>
        <p:spPr>
          <a:xfrm>
            <a:off x="609480" y="1935360"/>
            <a:ext cx="10971720" cy="438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19"/>
              </a:spcBef>
            </a:pPr>
            <a:r>
              <a:rPr lang="en-IN" sz="2200" b="0" strike="noStrike" spc="-1">
                <a:solidFill>
                  <a:srgbClr val="000000"/>
                </a:solidFill>
                <a:latin typeface="Palatino Linotype"/>
                <a:ea typeface="DejaVu Sans"/>
              </a:rPr>
              <a:t>After careful oberservation, it has come to my conclusion that e-commerce has undeniably become an important part of our society. The world wide web is and will have a large part in our daily lives. It is therefore critical that small businesses have their own to keep in competition with the larger websites.</a:t>
            </a:r>
            <a:endParaRPr lang="en-IN" sz="2200" b="0" strike="noStrike" spc="-1">
              <a:latin typeface="Arial"/>
            </a:endParaRPr>
          </a:p>
          <a:p>
            <a:pPr>
              <a:lnSpc>
                <a:spcPct val="100000"/>
              </a:lnSpc>
              <a:spcBef>
                <a:spcPts val="519"/>
              </a:spcBef>
            </a:pPr>
            <a:endParaRPr lang="en-IN" sz="2200" b="0" strike="noStrike" spc="-1">
              <a:latin typeface="Arial"/>
            </a:endParaRPr>
          </a:p>
          <a:p>
            <a:pPr>
              <a:lnSpc>
                <a:spcPct val="100000"/>
              </a:lnSpc>
              <a:spcBef>
                <a:spcPts val="519"/>
              </a:spcBef>
            </a:pPr>
            <a:r>
              <a:rPr lang="en-IN" sz="2200" b="0" strike="noStrike" spc="-1">
                <a:solidFill>
                  <a:srgbClr val="000000"/>
                </a:solidFill>
                <a:latin typeface="Palatino Linotype"/>
                <a:ea typeface="DejaVu Sans"/>
              </a:rPr>
              <a:t>These business transactions occur either as business-to-business (B2B), business-to-consumer (B2C), consumer-to-consumer or consumer-to-business.</a:t>
            </a:r>
            <a:endParaRPr lang="en-IN" sz="2200" b="0" strike="noStrike" spc="-1">
              <a:latin typeface="Arial"/>
            </a:endParaRPr>
          </a:p>
          <a:p>
            <a:pPr>
              <a:lnSpc>
                <a:spcPct val="100000"/>
              </a:lnSpc>
              <a:spcBef>
                <a:spcPts val="519"/>
              </a:spcBef>
            </a:pPr>
            <a:endParaRPr lang="en-IN" sz="2200" b="0" strike="noStrike" spc="-1">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1"/>
          <p:cNvSpPr/>
          <p:nvPr/>
        </p:nvSpPr>
        <p:spPr>
          <a:xfrm>
            <a:off x="721800" y="533520"/>
            <a:ext cx="8733960" cy="765000"/>
          </a:xfrm>
          <a:prstGeom prst="rect">
            <a:avLst/>
          </a:prstGeom>
          <a:noFill/>
          <a:ln>
            <a:noFill/>
          </a:ln>
        </p:spPr>
        <p:style>
          <a:lnRef idx="0">
            <a:scrgbClr r="0" g="0" b="0"/>
          </a:lnRef>
          <a:fillRef idx="0">
            <a:scrgbClr r="0" g="0" b="0"/>
          </a:fillRef>
          <a:effectRef idx="0">
            <a:scrgbClr r="0" g="0" b="0"/>
          </a:effectRef>
          <a:fontRef idx="minor"/>
        </p:style>
        <p:txBody>
          <a:bodyPr lIns="0" tIns="45000" rIns="0" bIns="0" anchor="b">
            <a:normAutofit lnSpcReduction="10000"/>
          </a:bodyPr>
          <a:lstStyle/>
          <a:p>
            <a:pPr>
              <a:lnSpc>
                <a:spcPct val="100000"/>
              </a:lnSpc>
            </a:pPr>
            <a:r>
              <a:rPr lang="en-IN" sz="5000" b="0" strike="noStrike" spc="-1">
                <a:solidFill>
                  <a:srgbClr val="455F51"/>
                </a:solidFill>
                <a:latin typeface="Century Gothic"/>
                <a:ea typeface="DejaVu Sans"/>
              </a:rPr>
              <a:t>         Problem Statement</a:t>
            </a:r>
            <a:endParaRPr lang="en-IN" sz="5000" b="0" strike="noStrike" spc="-1">
              <a:latin typeface="Arial"/>
            </a:endParaRPr>
          </a:p>
        </p:txBody>
      </p:sp>
      <p:sp>
        <p:nvSpPr>
          <p:cNvPr id="200" name="CustomShape 2"/>
          <p:cNvSpPr/>
          <p:nvPr/>
        </p:nvSpPr>
        <p:spPr>
          <a:xfrm>
            <a:off x="609480" y="1935360"/>
            <a:ext cx="10971720" cy="438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60">
              <a:lnSpc>
                <a:spcPct val="100000"/>
              </a:lnSpc>
              <a:spcBef>
                <a:spcPts val="519"/>
              </a:spcBef>
            </a:pPr>
            <a:r>
              <a:rPr lang="en-IN" sz="2400" b="0" strike="noStrike" spc="-1">
                <a:solidFill>
                  <a:srgbClr val="000000"/>
                </a:solidFill>
                <a:latin typeface="Palatino Linotype"/>
                <a:ea typeface="DejaVu Sans"/>
              </a:rPr>
              <a:t>  The purpose of the E-Commerce website are </a:t>
            </a:r>
            <a:r>
              <a:rPr lang="en-IN" sz="2400" b="1" strike="noStrike" spc="-1">
                <a:solidFill>
                  <a:srgbClr val="000000"/>
                </a:solidFill>
                <a:latin typeface="Palatino Linotype"/>
                <a:ea typeface="DejaVu Sans"/>
              </a:rPr>
              <a:t>to sell products to users . </a:t>
            </a:r>
            <a:r>
              <a:rPr lang="en-IN" sz="2400" b="0" strike="noStrike" spc="-1">
                <a:solidFill>
                  <a:srgbClr val="000000"/>
                </a:solidFill>
                <a:latin typeface="Palatino Linotype"/>
                <a:ea typeface="DejaVu Sans"/>
              </a:rPr>
              <a:t>The primary goal of </a:t>
            </a:r>
            <a:r>
              <a:rPr lang="en-IN" sz="2400" b="1" strike="noStrike" spc="-1">
                <a:solidFill>
                  <a:srgbClr val="000000"/>
                </a:solidFill>
                <a:latin typeface="Palatino Linotype"/>
                <a:ea typeface="DejaVu Sans"/>
              </a:rPr>
              <a:t>E-commerce </a:t>
            </a:r>
            <a:r>
              <a:rPr lang="en-IN" sz="2400" b="0" strike="noStrike" spc="-1">
                <a:solidFill>
                  <a:srgbClr val="000000"/>
                </a:solidFill>
                <a:latin typeface="Palatino Linotype"/>
                <a:ea typeface="DejaVu Sans"/>
              </a:rPr>
              <a:t>is to reach the maximum customers at right time to increase the sales and profitability of the business. Functions of E-Commerce includes the buying and selling goods, transmitting funds or data over the internet.</a:t>
            </a:r>
            <a:endParaRPr lang="en-IN" sz="2400" b="0" strike="noStrike" spc="-1">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CustomShape 1"/>
          <p:cNvSpPr/>
          <p:nvPr/>
        </p:nvSpPr>
        <p:spPr>
          <a:xfrm>
            <a:off x="1467720" y="704160"/>
            <a:ext cx="10113480" cy="562320"/>
          </a:xfrm>
          <a:prstGeom prst="rect">
            <a:avLst/>
          </a:prstGeom>
          <a:noFill/>
          <a:ln>
            <a:noFill/>
          </a:ln>
        </p:spPr>
        <p:style>
          <a:lnRef idx="0">
            <a:scrgbClr r="0" g="0" b="0"/>
          </a:lnRef>
          <a:fillRef idx="0">
            <a:scrgbClr r="0" g="0" b="0"/>
          </a:fillRef>
          <a:effectRef idx="0">
            <a:scrgbClr r="0" g="0" b="0"/>
          </a:effectRef>
          <a:fontRef idx="minor"/>
        </p:style>
        <p:txBody>
          <a:bodyPr lIns="0" tIns="45000" rIns="0" bIns="0" anchor="b">
            <a:normAutofit fontScale="77500" lnSpcReduction="20000"/>
          </a:bodyPr>
          <a:lstStyle/>
          <a:p>
            <a:pPr>
              <a:lnSpc>
                <a:spcPct val="100000"/>
              </a:lnSpc>
            </a:pPr>
            <a:r>
              <a:rPr lang="en-IN" sz="5000" b="0" strike="noStrike" spc="-1">
                <a:solidFill>
                  <a:srgbClr val="455F51"/>
                </a:solidFill>
                <a:latin typeface="Century Gothic"/>
                <a:ea typeface="DejaVu Sans"/>
              </a:rPr>
              <a:t>      Future Enhancement</a:t>
            </a:r>
            <a:endParaRPr lang="en-IN" sz="5000" b="0" strike="noStrike" spc="-1">
              <a:latin typeface="Arial"/>
            </a:endParaRPr>
          </a:p>
        </p:txBody>
      </p:sp>
      <p:sp>
        <p:nvSpPr>
          <p:cNvPr id="302" name="CustomShape 2"/>
          <p:cNvSpPr/>
          <p:nvPr/>
        </p:nvSpPr>
        <p:spPr>
          <a:xfrm>
            <a:off x="609480" y="1935360"/>
            <a:ext cx="10971720" cy="438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74320" indent="-273240">
              <a:lnSpc>
                <a:spcPct val="100000"/>
              </a:lnSpc>
              <a:spcBef>
                <a:spcPts val="519"/>
              </a:spcBef>
              <a:buClr>
                <a:srgbClr val="626B1A"/>
              </a:buClr>
              <a:buSzPct val="95000"/>
              <a:buFont typeface="Wingdings 2" charset="2"/>
              <a:buChar char=""/>
            </a:pPr>
            <a:r>
              <a:rPr lang="en-IN" sz="2600" b="0" strike="noStrike" spc="-1">
                <a:solidFill>
                  <a:srgbClr val="000000"/>
                </a:solidFill>
                <a:latin typeface="Palatino Linotype"/>
                <a:ea typeface="DejaVu Sans"/>
              </a:rPr>
              <a:t>The Content Goes here.</a:t>
            </a:r>
            <a:endParaRPr lang="en-IN" sz="2600" b="0" strike="noStrike" spc="-1">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CustomShape 1"/>
          <p:cNvSpPr/>
          <p:nvPr/>
        </p:nvSpPr>
        <p:spPr>
          <a:xfrm>
            <a:off x="1788840" y="704160"/>
            <a:ext cx="9792720" cy="441720"/>
          </a:xfrm>
          <a:prstGeom prst="rect">
            <a:avLst/>
          </a:prstGeom>
          <a:noFill/>
          <a:ln>
            <a:noFill/>
          </a:ln>
        </p:spPr>
        <p:style>
          <a:lnRef idx="0">
            <a:scrgbClr r="0" g="0" b="0"/>
          </a:lnRef>
          <a:fillRef idx="0">
            <a:scrgbClr r="0" g="0" b="0"/>
          </a:fillRef>
          <a:effectRef idx="0">
            <a:scrgbClr r="0" g="0" b="0"/>
          </a:effectRef>
          <a:fontRef idx="minor"/>
        </p:style>
        <p:txBody>
          <a:bodyPr lIns="0" tIns="45000" rIns="0" bIns="0" anchor="b">
            <a:normAutofit fontScale="62500" lnSpcReduction="20000"/>
          </a:bodyPr>
          <a:lstStyle/>
          <a:p>
            <a:pPr>
              <a:lnSpc>
                <a:spcPct val="100000"/>
              </a:lnSpc>
            </a:pPr>
            <a:r>
              <a:rPr lang="en-IN" sz="5000" b="0" strike="noStrike" spc="-1" dirty="0">
                <a:solidFill>
                  <a:srgbClr val="455F51"/>
                </a:solidFill>
                <a:latin typeface="Century Gothic"/>
                <a:ea typeface="DejaVu Sans"/>
              </a:rPr>
              <a:t>                    </a:t>
            </a:r>
            <a:r>
              <a:rPr lang="en-IN" sz="5000" b="0" strike="noStrike" spc="-1" dirty="0">
                <a:solidFill>
                  <a:srgbClr val="002060"/>
                </a:solidFill>
                <a:latin typeface="Century Gothic"/>
                <a:ea typeface="DejaVu Sans"/>
              </a:rPr>
              <a:t>References</a:t>
            </a:r>
            <a:endParaRPr lang="en-IN" sz="5000" b="0" strike="noStrike" spc="-1" dirty="0">
              <a:solidFill>
                <a:srgbClr val="002060"/>
              </a:solidFill>
              <a:latin typeface="Arial"/>
            </a:endParaRPr>
          </a:p>
        </p:txBody>
      </p:sp>
      <p:sp>
        <p:nvSpPr>
          <p:cNvPr id="304" name="CustomShape 2"/>
          <p:cNvSpPr/>
          <p:nvPr/>
        </p:nvSpPr>
        <p:spPr>
          <a:xfrm>
            <a:off x="609480" y="1145880"/>
            <a:ext cx="10971720" cy="517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080">
              <a:lnSpc>
                <a:spcPct val="100000"/>
              </a:lnSpc>
              <a:spcBef>
                <a:spcPts val="519"/>
              </a:spcBef>
              <a:buClr>
                <a:srgbClr val="626B1A"/>
              </a:buClr>
              <a:buSzPct val="95000"/>
            </a:pPr>
            <a:r>
              <a:rPr lang="en-US" sz="2000" spc="-1" dirty="0">
                <a:solidFill>
                  <a:srgbClr val="000000"/>
                </a:solidFill>
                <a:latin typeface="Palatino Linotype"/>
              </a:rPr>
              <a:t>     </a:t>
            </a:r>
            <a:r>
              <a:rPr lang="en-US" sz="2000" spc="-1" dirty="0">
                <a:solidFill>
                  <a:srgbClr val="FF0000"/>
                </a:solidFill>
                <a:latin typeface="Palatino Linotype"/>
              </a:rPr>
              <a:t>HTML &amp; CSS:-</a:t>
            </a:r>
            <a:endParaRPr lang="en-IN" sz="2000" spc="-1" dirty="0">
              <a:solidFill>
                <a:srgbClr val="FF0000"/>
              </a:solidFill>
              <a:latin typeface="Palatino Linotype"/>
            </a:endParaRPr>
          </a:p>
          <a:p>
            <a:pPr marL="343980" indent="-342900">
              <a:lnSpc>
                <a:spcPct val="100000"/>
              </a:lnSpc>
              <a:spcBef>
                <a:spcPts val="519"/>
              </a:spcBef>
              <a:buClr>
                <a:srgbClr val="626B1A"/>
              </a:buClr>
              <a:buSzPct val="95000"/>
              <a:buFont typeface="Wingdings" panose="05000000000000000000" pitchFamily="2" charset="2"/>
              <a:buChar char="Ø"/>
            </a:pPr>
            <a:r>
              <a:rPr lang="en-IN" sz="1600" dirty="0">
                <a:hlinkClick r:id="rId2"/>
              </a:rPr>
              <a:t>HTML – </a:t>
            </a:r>
            <a:r>
              <a:rPr lang="en-IN" sz="1600" dirty="0" err="1">
                <a:hlinkClick r:id="rId2"/>
              </a:rPr>
              <a:t>GeeksforGeeks</a:t>
            </a:r>
            <a:endParaRPr lang="en-IN" sz="1600" spc="-1" dirty="0">
              <a:solidFill>
                <a:srgbClr val="000000"/>
              </a:solidFill>
              <a:latin typeface="Palatino Linotype"/>
            </a:endParaRPr>
          </a:p>
          <a:p>
            <a:pPr marL="343980" indent="-342900">
              <a:lnSpc>
                <a:spcPct val="100000"/>
              </a:lnSpc>
              <a:spcBef>
                <a:spcPts val="519"/>
              </a:spcBef>
              <a:buClr>
                <a:srgbClr val="626B1A"/>
              </a:buClr>
              <a:buSzPct val="95000"/>
              <a:buFont typeface="Wingdings" panose="05000000000000000000" pitchFamily="2" charset="2"/>
              <a:buChar char="Ø"/>
            </a:pPr>
            <a:r>
              <a:rPr lang="en-IN" sz="1600" dirty="0">
                <a:hlinkClick r:id="rId3"/>
              </a:rPr>
              <a:t>CSS – </a:t>
            </a:r>
            <a:r>
              <a:rPr lang="en-IN" sz="1600" dirty="0" err="1">
                <a:hlinkClick r:id="rId3"/>
              </a:rPr>
              <a:t>GeeksforGeeks</a:t>
            </a:r>
            <a:endParaRPr lang="en-IN" sz="1600" dirty="0"/>
          </a:p>
          <a:p>
            <a:pPr marL="1080">
              <a:lnSpc>
                <a:spcPct val="100000"/>
              </a:lnSpc>
              <a:spcBef>
                <a:spcPts val="519"/>
              </a:spcBef>
              <a:buClr>
                <a:srgbClr val="626B1A"/>
              </a:buClr>
              <a:buSzPct val="95000"/>
            </a:pPr>
            <a:r>
              <a:rPr lang="en-IN" sz="1600" spc="-1" dirty="0">
                <a:solidFill>
                  <a:srgbClr val="000000"/>
                </a:solidFill>
                <a:latin typeface="Palatino Linotype"/>
              </a:rPr>
              <a:t>     </a:t>
            </a:r>
            <a:r>
              <a:rPr lang="en-IN" sz="2000" spc="-1" dirty="0">
                <a:solidFill>
                  <a:srgbClr val="000000"/>
                </a:solidFill>
                <a:latin typeface="Palatino Linotype"/>
              </a:rPr>
              <a:t> </a:t>
            </a:r>
            <a:r>
              <a:rPr lang="en-IN" sz="2000" spc="-1" dirty="0">
                <a:solidFill>
                  <a:srgbClr val="FF0000"/>
                </a:solidFill>
                <a:latin typeface="Palatino Linotype"/>
              </a:rPr>
              <a:t>PHP:</a:t>
            </a:r>
            <a:endParaRPr lang="en-IN" sz="2000" dirty="0">
              <a:solidFill>
                <a:srgbClr val="FF0000"/>
              </a:solidFill>
            </a:endParaRPr>
          </a:p>
          <a:p>
            <a:pPr marL="343980" indent="-342900">
              <a:lnSpc>
                <a:spcPct val="100000"/>
              </a:lnSpc>
              <a:spcBef>
                <a:spcPts val="519"/>
              </a:spcBef>
              <a:buClr>
                <a:srgbClr val="626B1A"/>
              </a:buClr>
              <a:buSzPct val="95000"/>
              <a:buFont typeface="Wingdings" panose="05000000000000000000" pitchFamily="2" charset="2"/>
              <a:buChar char="Ø"/>
            </a:pPr>
            <a:r>
              <a:rPr lang="en-IN" sz="1600" b="0" i="0" dirty="0">
                <a:solidFill>
                  <a:srgbClr val="006621"/>
                </a:solidFill>
                <a:effectLst/>
                <a:latin typeface="Roboto" panose="02000000000000000000" pitchFamily="2" charset="0"/>
                <a:hlinkClick r:id="rId4"/>
              </a:rPr>
              <a:t>https://www.php.net</a:t>
            </a:r>
            <a:endParaRPr lang="en-IN" sz="1600" b="0" i="0" dirty="0">
              <a:solidFill>
                <a:srgbClr val="006621"/>
              </a:solidFill>
              <a:effectLst/>
              <a:latin typeface="Roboto" panose="02000000000000000000" pitchFamily="2" charset="0"/>
            </a:endParaRPr>
          </a:p>
          <a:p>
            <a:pPr marL="343980" indent="-342900">
              <a:lnSpc>
                <a:spcPct val="100000"/>
              </a:lnSpc>
              <a:spcBef>
                <a:spcPts val="519"/>
              </a:spcBef>
              <a:buClr>
                <a:srgbClr val="626B1A"/>
              </a:buClr>
              <a:buSzPct val="95000"/>
              <a:buFont typeface="Wingdings" panose="05000000000000000000" pitchFamily="2" charset="2"/>
              <a:buChar char="Ø"/>
            </a:pPr>
            <a:r>
              <a:rPr lang="en-IN" sz="1600" dirty="0">
                <a:hlinkClick r:id="rId5"/>
              </a:rPr>
              <a:t> PHP Tutorials – </a:t>
            </a:r>
            <a:r>
              <a:rPr lang="en-IN" sz="1600" dirty="0" err="1">
                <a:hlinkClick r:id="rId5"/>
              </a:rPr>
              <a:t>GeeksforGeeks</a:t>
            </a:r>
            <a:endParaRPr lang="en-IN" sz="2000" b="0" i="0" dirty="0">
              <a:solidFill>
                <a:srgbClr val="006621"/>
              </a:solidFill>
              <a:effectLst/>
              <a:latin typeface="Roboto" panose="02000000000000000000" pitchFamily="2" charset="0"/>
            </a:endParaRPr>
          </a:p>
          <a:p>
            <a:pPr marL="1080">
              <a:lnSpc>
                <a:spcPct val="100000"/>
              </a:lnSpc>
              <a:spcBef>
                <a:spcPts val="519"/>
              </a:spcBef>
              <a:buClr>
                <a:srgbClr val="626B1A"/>
              </a:buClr>
              <a:buSzPct val="95000"/>
            </a:pPr>
            <a:r>
              <a:rPr lang="en-IN" sz="2000" dirty="0">
                <a:solidFill>
                  <a:srgbClr val="FF0000"/>
                </a:solidFill>
                <a:latin typeface="Roboto" panose="02000000000000000000" pitchFamily="2" charset="0"/>
              </a:rPr>
              <a:t>     </a:t>
            </a:r>
            <a:r>
              <a:rPr lang="en-IN" sz="2000" dirty="0" err="1">
                <a:solidFill>
                  <a:srgbClr val="FF0000"/>
                </a:solidFill>
                <a:latin typeface="Roboto" panose="02000000000000000000" pitchFamily="2" charset="0"/>
              </a:rPr>
              <a:t>MySql</a:t>
            </a:r>
            <a:r>
              <a:rPr lang="en-IN" sz="2000" dirty="0">
                <a:solidFill>
                  <a:srgbClr val="FF0000"/>
                </a:solidFill>
                <a:latin typeface="Roboto" panose="02000000000000000000" pitchFamily="2" charset="0"/>
              </a:rPr>
              <a:t>.</a:t>
            </a:r>
          </a:p>
          <a:p>
            <a:pPr marL="343980" indent="-342900">
              <a:lnSpc>
                <a:spcPct val="100000"/>
              </a:lnSpc>
              <a:spcBef>
                <a:spcPts val="519"/>
              </a:spcBef>
              <a:buClr>
                <a:srgbClr val="626B1A"/>
              </a:buClr>
              <a:buSzPct val="95000"/>
              <a:buFont typeface="Wingdings" panose="05000000000000000000" pitchFamily="2" charset="2"/>
              <a:buChar char="Ø"/>
            </a:pPr>
            <a:r>
              <a:rPr lang="en-IN" sz="1600" b="0" i="0" dirty="0">
                <a:solidFill>
                  <a:srgbClr val="006621"/>
                </a:solidFill>
                <a:effectLst/>
                <a:latin typeface="Roboto" panose="02000000000000000000" pitchFamily="2" charset="0"/>
                <a:hlinkClick r:id="rId6"/>
              </a:rPr>
              <a:t>https://www.mysql.com</a:t>
            </a:r>
            <a:endParaRPr lang="en-IN" sz="1600" dirty="0">
              <a:solidFill>
                <a:srgbClr val="006621"/>
              </a:solidFill>
              <a:latin typeface="Roboto" panose="02000000000000000000" pitchFamily="2" charset="0"/>
            </a:endParaRPr>
          </a:p>
          <a:p>
            <a:pPr marL="343980" indent="-342900">
              <a:lnSpc>
                <a:spcPct val="100000"/>
              </a:lnSpc>
              <a:spcBef>
                <a:spcPts val="519"/>
              </a:spcBef>
              <a:buClr>
                <a:srgbClr val="626B1A"/>
              </a:buClr>
              <a:buSzPct val="95000"/>
              <a:buFont typeface="Wingdings" panose="05000000000000000000" pitchFamily="2" charset="2"/>
              <a:buChar char="Ø"/>
            </a:pPr>
            <a:r>
              <a:rPr lang="en-US" sz="1600" dirty="0">
                <a:hlinkClick r:id="rId7"/>
              </a:rPr>
              <a:t>MySQL | Common MySQL Queries - </a:t>
            </a:r>
            <a:r>
              <a:rPr lang="en-US" sz="1600" dirty="0" err="1">
                <a:hlinkClick r:id="rId7"/>
              </a:rPr>
              <a:t>GeeksforGeeks</a:t>
            </a:r>
            <a:endParaRPr lang="en-IN" sz="1600" b="0" i="0" dirty="0">
              <a:solidFill>
                <a:srgbClr val="006621"/>
              </a:solidFill>
              <a:effectLst/>
              <a:latin typeface="Roboto" panose="02000000000000000000" pitchFamily="2" charset="0"/>
            </a:endParaRPr>
          </a:p>
          <a:p>
            <a:pPr marL="1080">
              <a:lnSpc>
                <a:spcPct val="100000"/>
              </a:lnSpc>
              <a:spcBef>
                <a:spcPts val="519"/>
              </a:spcBef>
              <a:buClr>
                <a:srgbClr val="626B1A"/>
              </a:buClr>
              <a:buSzPct val="95000"/>
            </a:pPr>
            <a:r>
              <a:rPr lang="en-IN" sz="2000" dirty="0">
                <a:solidFill>
                  <a:srgbClr val="FF0000"/>
                </a:solidFill>
                <a:latin typeface="Roboto" panose="02000000000000000000" pitchFamily="2" charset="0"/>
              </a:rPr>
              <a:t>     </a:t>
            </a:r>
            <a:r>
              <a:rPr lang="en-IN" sz="2000" dirty="0" err="1">
                <a:solidFill>
                  <a:srgbClr val="FF0000"/>
                </a:solidFill>
                <a:latin typeface="Roboto" panose="02000000000000000000" pitchFamily="2" charset="0"/>
              </a:rPr>
              <a:t>BootStrap</a:t>
            </a:r>
            <a:r>
              <a:rPr lang="en-IN" sz="2000" dirty="0">
                <a:solidFill>
                  <a:srgbClr val="FF0000"/>
                </a:solidFill>
                <a:latin typeface="Roboto" panose="02000000000000000000" pitchFamily="2" charset="0"/>
              </a:rPr>
              <a:t>:-</a:t>
            </a:r>
          </a:p>
          <a:p>
            <a:pPr marL="343980" indent="-342900">
              <a:lnSpc>
                <a:spcPct val="100000"/>
              </a:lnSpc>
              <a:spcBef>
                <a:spcPts val="519"/>
              </a:spcBef>
              <a:buClr>
                <a:srgbClr val="626B1A"/>
              </a:buClr>
              <a:buSzPct val="95000"/>
              <a:buFont typeface="Wingdings" panose="05000000000000000000" pitchFamily="2" charset="2"/>
              <a:buChar char="Ø"/>
            </a:pPr>
            <a:r>
              <a:rPr lang="en-IN" sz="1600" b="0" i="0" dirty="0">
                <a:solidFill>
                  <a:srgbClr val="006621"/>
                </a:solidFill>
                <a:effectLst/>
                <a:latin typeface="Roboto" panose="02000000000000000000" pitchFamily="2" charset="0"/>
                <a:hlinkClick r:id="rId8"/>
              </a:rPr>
              <a:t>https://getbootstrap.com</a:t>
            </a:r>
            <a:endParaRPr lang="en-IN" sz="1600" b="0" i="0" dirty="0">
              <a:solidFill>
                <a:srgbClr val="006621"/>
              </a:solidFill>
              <a:effectLst/>
              <a:latin typeface="Roboto" panose="02000000000000000000" pitchFamily="2" charset="0"/>
            </a:endParaRPr>
          </a:p>
          <a:p>
            <a:pPr marL="343980" indent="-342900">
              <a:lnSpc>
                <a:spcPct val="100000"/>
              </a:lnSpc>
              <a:spcBef>
                <a:spcPts val="519"/>
              </a:spcBef>
              <a:buClr>
                <a:srgbClr val="626B1A"/>
              </a:buClr>
              <a:buSzPct val="95000"/>
              <a:buFont typeface="Wingdings" panose="05000000000000000000" pitchFamily="2" charset="2"/>
              <a:buChar char="Ø"/>
            </a:pPr>
            <a:r>
              <a:rPr lang="en-IN" sz="1600" dirty="0">
                <a:hlinkClick r:id="rId9"/>
              </a:rPr>
              <a:t>Bootstrap – </a:t>
            </a:r>
            <a:r>
              <a:rPr lang="en-IN" sz="1600" dirty="0" err="1">
                <a:hlinkClick r:id="rId9"/>
              </a:rPr>
              <a:t>GeeksforGeeks</a:t>
            </a:r>
            <a:endParaRPr lang="en-IN" sz="1600" dirty="0"/>
          </a:p>
          <a:p>
            <a:pPr marL="1080">
              <a:lnSpc>
                <a:spcPct val="100000"/>
              </a:lnSpc>
              <a:spcBef>
                <a:spcPts val="519"/>
              </a:spcBef>
              <a:buClr>
                <a:srgbClr val="626B1A"/>
              </a:buClr>
              <a:buSzPct val="95000"/>
            </a:pPr>
            <a:r>
              <a:rPr lang="en-IN" sz="1600" b="0" i="0" dirty="0">
                <a:solidFill>
                  <a:srgbClr val="FF0000"/>
                </a:solidFill>
                <a:effectLst/>
                <a:latin typeface="Roboto" panose="02000000000000000000" pitchFamily="2" charset="0"/>
              </a:rPr>
              <a:t>       </a:t>
            </a:r>
            <a:r>
              <a:rPr lang="en-IN" sz="1600" dirty="0">
                <a:solidFill>
                  <a:srgbClr val="FF0000"/>
                </a:solidFill>
                <a:latin typeface="Roboto" panose="02000000000000000000" pitchFamily="2" charset="0"/>
              </a:rPr>
              <a:t>J-Q</a:t>
            </a:r>
            <a:r>
              <a:rPr lang="en-IN" sz="1600" b="0" i="0" dirty="0">
                <a:solidFill>
                  <a:srgbClr val="FF0000"/>
                </a:solidFill>
                <a:effectLst/>
                <a:latin typeface="Roboto" panose="02000000000000000000" pitchFamily="2" charset="0"/>
              </a:rPr>
              <a:t>uery:-</a:t>
            </a:r>
          </a:p>
          <a:p>
            <a:pPr marL="343980" indent="-342900">
              <a:lnSpc>
                <a:spcPct val="100000"/>
              </a:lnSpc>
              <a:spcBef>
                <a:spcPts val="519"/>
              </a:spcBef>
              <a:buClr>
                <a:srgbClr val="626B1A"/>
              </a:buClr>
              <a:buSzPct val="95000"/>
              <a:buFont typeface="Wingdings" panose="05000000000000000000" pitchFamily="2" charset="2"/>
              <a:buChar char="Ø"/>
            </a:pPr>
            <a:r>
              <a:rPr lang="en-IN" sz="1600" b="0" i="0" dirty="0">
                <a:solidFill>
                  <a:srgbClr val="006621"/>
                </a:solidFill>
                <a:effectLst/>
                <a:latin typeface="Roboto" panose="02000000000000000000" pitchFamily="2" charset="0"/>
              </a:rPr>
              <a:t>https://jquery.com</a:t>
            </a:r>
            <a:endParaRPr lang="en-IN" sz="1600" spc="-1" dirty="0">
              <a:solidFill>
                <a:srgbClr val="000000"/>
              </a:solidFill>
              <a:latin typeface="Palatino Linotype"/>
            </a:endParaRPr>
          </a:p>
          <a:p>
            <a:pPr marL="343980" indent="-342900">
              <a:lnSpc>
                <a:spcPct val="100000"/>
              </a:lnSpc>
              <a:spcBef>
                <a:spcPts val="519"/>
              </a:spcBef>
              <a:buClr>
                <a:srgbClr val="626B1A"/>
              </a:buClr>
              <a:buSzPct val="95000"/>
              <a:buFont typeface="Wingdings" panose="05000000000000000000" pitchFamily="2" charset="2"/>
              <a:buChar char="Ø"/>
            </a:pPr>
            <a:r>
              <a:rPr lang="en-IN" sz="1600" dirty="0">
                <a:hlinkClick r:id="rId10"/>
              </a:rPr>
              <a:t>jQuery – </a:t>
            </a:r>
            <a:r>
              <a:rPr lang="en-IN" sz="1600" dirty="0" err="1">
                <a:hlinkClick r:id="rId10"/>
              </a:rPr>
              <a:t>GeeksforGeeks</a:t>
            </a:r>
            <a:endParaRPr lang="en-IN" sz="1600" spc="-1" dirty="0">
              <a:solidFill>
                <a:srgbClr val="000000"/>
              </a:solidFill>
              <a:latin typeface="Palatino Linotype"/>
            </a:endParaRPr>
          </a:p>
          <a:p>
            <a:pPr marL="286830" indent="-285750">
              <a:lnSpc>
                <a:spcPct val="100000"/>
              </a:lnSpc>
              <a:spcBef>
                <a:spcPts val="519"/>
              </a:spcBef>
              <a:buClr>
                <a:srgbClr val="626B1A"/>
              </a:buClr>
              <a:buSzPct val="95000"/>
              <a:buFont typeface="Wingdings" panose="05000000000000000000" pitchFamily="2" charset="2"/>
              <a:buChar char="Ø"/>
            </a:pPr>
            <a:endParaRPr lang="en-IN" sz="1600" b="0" i="0" dirty="0">
              <a:solidFill>
                <a:srgbClr val="FF0000"/>
              </a:solidFill>
              <a:effectLst/>
              <a:latin typeface="Roboto" panose="02000000000000000000" pitchFamily="2" charset="0"/>
            </a:endParaRPr>
          </a:p>
          <a:p>
            <a:pPr marL="343980" indent="-342900">
              <a:lnSpc>
                <a:spcPct val="100000"/>
              </a:lnSpc>
              <a:spcBef>
                <a:spcPts val="519"/>
              </a:spcBef>
              <a:buClr>
                <a:srgbClr val="626B1A"/>
              </a:buClr>
              <a:buSzPct val="95000"/>
              <a:buFont typeface="Wingdings" panose="05000000000000000000" pitchFamily="2" charset="2"/>
              <a:buChar char="Ø"/>
            </a:pPr>
            <a:endParaRPr lang="en-IN" sz="1600" b="0" i="0" dirty="0">
              <a:effectLst/>
              <a:latin typeface="Roboto" panose="02000000000000000000" pitchFamily="2" charset="0"/>
            </a:endParaRPr>
          </a:p>
          <a:p>
            <a:pPr marL="343980" indent="-342900">
              <a:lnSpc>
                <a:spcPct val="100000"/>
              </a:lnSpc>
              <a:spcBef>
                <a:spcPts val="519"/>
              </a:spcBef>
              <a:buClr>
                <a:srgbClr val="626B1A"/>
              </a:buClr>
              <a:buSzPct val="95000"/>
              <a:buFont typeface="Wingdings" panose="05000000000000000000" pitchFamily="2" charset="2"/>
              <a:buChar char="Ø"/>
            </a:pPr>
            <a:endParaRPr lang="en-IN" sz="2000" dirty="0"/>
          </a:p>
          <a:p>
            <a:pPr marL="343980" indent="-342900">
              <a:lnSpc>
                <a:spcPct val="100000"/>
              </a:lnSpc>
              <a:spcBef>
                <a:spcPts val="519"/>
              </a:spcBef>
              <a:buClr>
                <a:srgbClr val="626B1A"/>
              </a:buClr>
              <a:buSzPct val="95000"/>
              <a:buFont typeface="Wingdings" panose="05000000000000000000" pitchFamily="2" charset="2"/>
              <a:buChar char="Ø"/>
            </a:pPr>
            <a:endParaRPr lang="en-IN" sz="2000" dirty="0"/>
          </a:p>
          <a:p>
            <a:pPr marL="343980" indent="-342900">
              <a:lnSpc>
                <a:spcPct val="100000"/>
              </a:lnSpc>
              <a:spcBef>
                <a:spcPts val="519"/>
              </a:spcBef>
              <a:buClr>
                <a:srgbClr val="626B1A"/>
              </a:buClr>
              <a:buSzPct val="95000"/>
              <a:buFont typeface="Wingdings" panose="05000000000000000000" pitchFamily="2" charset="2"/>
              <a:buChar char="Ø"/>
            </a:pPr>
            <a:endParaRPr lang="en-IN" sz="2000" spc="-1" dirty="0">
              <a:solidFill>
                <a:srgbClr val="000000"/>
              </a:solidFill>
              <a:latin typeface="Palatino Linotype"/>
            </a:endParaRPr>
          </a:p>
          <a:p>
            <a:pPr marL="343980" indent="-342900">
              <a:lnSpc>
                <a:spcPct val="100000"/>
              </a:lnSpc>
              <a:spcBef>
                <a:spcPts val="519"/>
              </a:spcBef>
              <a:buClr>
                <a:srgbClr val="626B1A"/>
              </a:buClr>
              <a:buSzPct val="95000"/>
              <a:buFont typeface="Wingdings" panose="05000000000000000000" pitchFamily="2" charset="2"/>
              <a:buChar char="Ø"/>
            </a:pPr>
            <a:endParaRPr lang="en-IN" sz="2000" spc="-1" dirty="0">
              <a:solidFill>
                <a:srgbClr val="000000"/>
              </a:solidFill>
              <a:latin typeface="Palatino Linotype"/>
            </a:endParaRPr>
          </a:p>
          <a:p>
            <a:pPr marL="458280" indent="-457200">
              <a:lnSpc>
                <a:spcPct val="100000"/>
              </a:lnSpc>
              <a:spcBef>
                <a:spcPts val="519"/>
              </a:spcBef>
              <a:buClr>
                <a:srgbClr val="626B1A"/>
              </a:buClr>
              <a:buSzPct val="95000"/>
              <a:buFont typeface="Wingdings" panose="05000000000000000000" pitchFamily="2" charset="2"/>
              <a:buChar char="Ø"/>
            </a:pPr>
            <a:endParaRPr lang="en-IN" sz="2000" b="0" strike="noStrike" spc="-1" dirty="0">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EACEC3-9CFB-0AE4-F549-FC803AA88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2637369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ustomShape 1"/>
          <p:cNvSpPr/>
          <p:nvPr/>
        </p:nvSpPr>
        <p:spPr>
          <a:xfrm>
            <a:off x="753840" y="704160"/>
            <a:ext cx="10827360" cy="578160"/>
          </a:xfrm>
          <a:prstGeom prst="rect">
            <a:avLst/>
          </a:prstGeom>
          <a:noFill/>
          <a:ln>
            <a:noFill/>
          </a:ln>
        </p:spPr>
        <p:style>
          <a:lnRef idx="0">
            <a:scrgbClr r="0" g="0" b="0"/>
          </a:lnRef>
          <a:fillRef idx="0">
            <a:scrgbClr r="0" g="0" b="0"/>
          </a:fillRef>
          <a:effectRef idx="0">
            <a:scrgbClr r="0" g="0" b="0"/>
          </a:effectRef>
          <a:fontRef idx="minor"/>
        </p:style>
        <p:txBody>
          <a:bodyPr lIns="0" tIns="45000" rIns="0" bIns="0" anchor="b">
            <a:normAutofit fontScale="85000" lnSpcReduction="20000"/>
          </a:bodyPr>
          <a:lstStyle/>
          <a:p>
            <a:pPr>
              <a:lnSpc>
                <a:spcPct val="100000"/>
              </a:lnSpc>
            </a:pPr>
            <a:r>
              <a:rPr lang="en-IN" sz="5000" b="0" strike="noStrike" spc="-1">
                <a:solidFill>
                  <a:srgbClr val="455F51"/>
                </a:solidFill>
                <a:latin typeface="Century Gothic"/>
                <a:ea typeface="DejaVu Sans"/>
              </a:rPr>
              <a:t>                   Abstract</a:t>
            </a:r>
            <a:endParaRPr lang="en-IN" sz="5000" b="0" strike="noStrike" spc="-1">
              <a:latin typeface="Arial"/>
            </a:endParaRPr>
          </a:p>
        </p:txBody>
      </p:sp>
      <p:sp>
        <p:nvSpPr>
          <p:cNvPr id="202" name="CustomShape 2"/>
          <p:cNvSpPr/>
          <p:nvPr/>
        </p:nvSpPr>
        <p:spPr>
          <a:xfrm>
            <a:off x="475560" y="1299240"/>
            <a:ext cx="10971720" cy="535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19"/>
              </a:spcBef>
            </a:pPr>
            <a:r>
              <a:rPr lang="en-IN" sz="2600" b="0" strike="noStrike" spc="-1" dirty="0">
                <a:solidFill>
                  <a:srgbClr val="000000"/>
                </a:solidFill>
                <a:latin typeface="Palatino Linotype"/>
                <a:ea typeface="DejaVu Sans"/>
              </a:rPr>
              <a:t> </a:t>
            </a:r>
            <a:r>
              <a:rPr lang="en-IN" sz="2200" b="0" strike="noStrike" spc="-1" dirty="0">
                <a:solidFill>
                  <a:srgbClr val="000000"/>
                </a:solidFill>
                <a:latin typeface="Palatino Linotype"/>
                <a:ea typeface="DejaVu Sans"/>
              </a:rPr>
              <a:t>Electronic Commerce is process of doing business through computer networks. A person sitting on his chair in front of a computer can access all the facilities of the Internet to buy or sell the products.</a:t>
            </a:r>
            <a:endParaRPr lang="en-IN" sz="2200" b="0" strike="noStrike" spc="-1" dirty="0">
              <a:latin typeface="Arial"/>
            </a:endParaRPr>
          </a:p>
          <a:p>
            <a:pPr>
              <a:lnSpc>
                <a:spcPct val="100000"/>
              </a:lnSpc>
              <a:spcBef>
                <a:spcPts val="519"/>
              </a:spcBef>
            </a:pPr>
            <a:r>
              <a:rPr lang="en-IN" sz="2200" b="0" strike="noStrike" spc="-1" dirty="0">
                <a:solidFill>
                  <a:srgbClr val="000000"/>
                </a:solidFill>
                <a:latin typeface="Palatino Linotype"/>
                <a:ea typeface="DejaVu Sans"/>
              </a:rPr>
              <a:t>                        Unlike traditional commerce that is carried out physically with effort of a person to go &amp; get products, ecommerce has made it easier for human to reduce physical work and to save time.</a:t>
            </a:r>
            <a:endParaRPr lang="en-IN" sz="2200" b="0" strike="noStrike" spc="-1" dirty="0">
              <a:latin typeface="Arial"/>
            </a:endParaRPr>
          </a:p>
          <a:p>
            <a:pPr>
              <a:lnSpc>
                <a:spcPct val="100000"/>
              </a:lnSpc>
              <a:spcBef>
                <a:spcPts val="519"/>
              </a:spcBef>
            </a:pPr>
            <a:r>
              <a:rPr lang="en-IN" sz="2200" b="0" strike="noStrike" spc="-1" dirty="0">
                <a:solidFill>
                  <a:srgbClr val="000000"/>
                </a:solidFill>
                <a:latin typeface="Palatino Linotype"/>
                <a:ea typeface="DejaVu Sans"/>
              </a:rPr>
              <a:t>			</a:t>
            </a:r>
            <a:r>
              <a:rPr lang="en-US" sz="2200" b="0" strike="noStrike" spc="-1" dirty="0">
                <a:solidFill>
                  <a:srgbClr val="000000"/>
                </a:solidFill>
                <a:latin typeface="Palatino Linotype"/>
                <a:ea typeface="DejaVu Sans"/>
              </a:rPr>
              <a:t>The designed application will have an admin view and the public or guest view. The admin view is meant for the administrator to update the products, change prices, remove and add products and also manage customers. The customer view will be accessible to the customers, and they will be able to handle their information such as their name, address, and contact. Also, the customer will be able to order for products from the shop.</a:t>
            </a:r>
            <a:endParaRPr lang="en-IN" sz="2200" b="0" strike="noStrike" spc="-1" dirty="0">
              <a:latin typeface="Arial"/>
            </a:endParaRPr>
          </a:p>
          <a:p>
            <a:pPr>
              <a:lnSpc>
                <a:spcPct val="100000"/>
              </a:lnSpc>
              <a:spcBef>
                <a:spcPts val="519"/>
              </a:spcBef>
            </a:pPr>
            <a:r>
              <a:rPr lang="en-IN" sz="2200" b="0" strike="noStrike" spc="-1" dirty="0">
                <a:solidFill>
                  <a:srgbClr val="000000"/>
                </a:solidFill>
                <a:latin typeface="Palatino Linotype"/>
                <a:ea typeface="DejaVu Sans"/>
              </a:rPr>
              <a:t> </a:t>
            </a:r>
            <a:endParaRPr lang="en-IN" sz="2200" b="0" strike="noStrike" spc="-1" dirty="0">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850320" y="704160"/>
            <a:ext cx="10731240" cy="586080"/>
          </a:xfrm>
          <a:prstGeom prst="rect">
            <a:avLst/>
          </a:prstGeom>
          <a:noFill/>
          <a:ln>
            <a:noFill/>
          </a:ln>
        </p:spPr>
        <p:style>
          <a:lnRef idx="0">
            <a:scrgbClr r="0" g="0" b="0"/>
          </a:lnRef>
          <a:fillRef idx="0">
            <a:scrgbClr r="0" g="0" b="0"/>
          </a:fillRef>
          <a:effectRef idx="0">
            <a:scrgbClr r="0" g="0" b="0"/>
          </a:effectRef>
          <a:fontRef idx="minor"/>
        </p:style>
        <p:txBody>
          <a:bodyPr lIns="0" tIns="45000" rIns="0" bIns="0" anchor="b">
            <a:normAutofit fontScale="85000" lnSpcReduction="20000"/>
          </a:bodyPr>
          <a:lstStyle/>
          <a:p>
            <a:pPr>
              <a:lnSpc>
                <a:spcPct val="100000"/>
              </a:lnSpc>
            </a:pPr>
            <a:r>
              <a:rPr lang="en-IN" sz="5000" b="0" strike="noStrike" spc="-1">
                <a:solidFill>
                  <a:srgbClr val="455F51"/>
                </a:solidFill>
                <a:latin typeface="Century Gothic"/>
                <a:ea typeface="DejaVu Sans"/>
              </a:rPr>
              <a:t>                 Introduction</a:t>
            </a:r>
            <a:endParaRPr lang="en-IN" sz="5000" b="0" strike="noStrike" spc="-1">
              <a:latin typeface="Arial"/>
            </a:endParaRPr>
          </a:p>
        </p:txBody>
      </p:sp>
      <p:sp>
        <p:nvSpPr>
          <p:cNvPr id="204" name="CustomShape 2"/>
          <p:cNvSpPr/>
          <p:nvPr/>
        </p:nvSpPr>
        <p:spPr>
          <a:xfrm>
            <a:off x="453600" y="1537200"/>
            <a:ext cx="10971720" cy="438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440" indent="-342360">
              <a:lnSpc>
                <a:spcPct val="100000"/>
              </a:lnSpc>
              <a:spcBef>
                <a:spcPts val="519"/>
              </a:spcBef>
              <a:buClr>
                <a:srgbClr val="626B1A"/>
              </a:buClr>
              <a:buSzPct val="95000"/>
              <a:buFont typeface="Wingdings" charset="2"/>
              <a:buChar char=""/>
            </a:pPr>
            <a:r>
              <a:rPr lang="en-IN" sz="2200" b="0" strike="noStrike" spc="-1" dirty="0">
                <a:solidFill>
                  <a:srgbClr val="000000"/>
                </a:solidFill>
                <a:latin typeface="Palatino Linotype"/>
                <a:ea typeface="DejaVu Sans"/>
              </a:rPr>
              <a:t>The main objective of this project is to develop a general-purpose e-commerce store where any product (such as books, CDs, computers, mobile phones, electronic items, and home appliances) can be bought from the comfort of home through the Internet.</a:t>
            </a:r>
            <a:endParaRPr lang="en-IN" sz="2200" b="0" strike="noStrike" spc="-1" dirty="0">
              <a:latin typeface="Arial"/>
            </a:endParaRPr>
          </a:p>
          <a:p>
            <a:pPr marL="343440" indent="-342360">
              <a:lnSpc>
                <a:spcPct val="100000"/>
              </a:lnSpc>
              <a:spcBef>
                <a:spcPts val="519"/>
              </a:spcBef>
              <a:buClr>
                <a:srgbClr val="626B1A"/>
              </a:buClr>
              <a:buSzPct val="95000"/>
              <a:buFont typeface="Wingdings" charset="2"/>
              <a:buChar char=""/>
            </a:pPr>
            <a:r>
              <a:rPr lang="en-IN" sz="2200" b="0" strike="noStrike" spc="-1" dirty="0">
                <a:solidFill>
                  <a:srgbClr val="000000"/>
                </a:solidFill>
                <a:latin typeface="Palatino Linotype"/>
                <a:ea typeface="DejaVu Sans"/>
              </a:rPr>
              <a:t>An online store is a virtual store on the Internet where customers can browse the </a:t>
            </a:r>
            <a:r>
              <a:rPr lang="en-IN" sz="2200" b="0" strike="noStrike" spc="-1" dirty="0" err="1">
                <a:solidFill>
                  <a:srgbClr val="000000"/>
                </a:solidFill>
                <a:latin typeface="Palatino Linotype"/>
                <a:ea typeface="DejaVu Sans"/>
              </a:rPr>
              <a:t>catalog</a:t>
            </a:r>
            <a:r>
              <a:rPr lang="en-IN" sz="2200" b="0" strike="noStrike" spc="-1" dirty="0">
                <a:solidFill>
                  <a:srgbClr val="000000"/>
                </a:solidFill>
                <a:latin typeface="Palatino Linotype"/>
                <a:ea typeface="DejaVu Sans"/>
              </a:rPr>
              <a:t> and select products of interest. The selected items may be collected in a shopping cart. At checkout time, the items in the shopping cart will be presented as an order. At that time, more information will be needed to complete the transaction.</a:t>
            </a:r>
            <a:endParaRPr lang="en-IN" sz="2200" b="0" strike="noStrike" spc="-1" dirty="0">
              <a:latin typeface="Arial"/>
            </a:endParaRPr>
          </a:p>
          <a:p>
            <a:pPr marL="343440" indent="-342360">
              <a:lnSpc>
                <a:spcPct val="100000"/>
              </a:lnSpc>
              <a:spcBef>
                <a:spcPts val="519"/>
              </a:spcBef>
              <a:buClr>
                <a:srgbClr val="626B1A"/>
              </a:buClr>
              <a:buSzPct val="95000"/>
              <a:buFont typeface="Wingdings" charset="2"/>
              <a:buChar char=""/>
            </a:pPr>
            <a:r>
              <a:rPr lang="en-IN" sz="2200" b="0" strike="noStrike" spc="-1" dirty="0" err="1">
                <a:solidFill>
                  <a:srgbClr val="000000"/>
                </a:solidFill>
                <a:latin typeface="Palatino Linotype"/>
                <a:ea typeface="DejaVu Sans"/>
              </a:rPr>
              <a:t>So,E</a:t>
            </a:r>
            <a:r>
              <a:rPr lang="en-IN" sz="2200" b="0" strike="noStrike" spc="-1" dirty="0">
                <a:solidFill>
                  <a:srgbClr val="000000"/>
                </a:solidFill>
                <a:latin typeface="Palatino Linotype"/>
                <a:ea typeface="DejaVu Sans"/>
              </a:rPr>
              <a:t>-commerce is fast gaining ground as an accepted and used business paradigm. More and more business houses are implementing web sites providing functionality for performing commercial transactions over the web. It is reasonable to say that the process of shopping on the web is becoming commonplace.</a:t>
            </a:r>
            <a:endParaRPr lang="en-IN" sz="2200" b="0" strike="noStrike" spc="-1" dirty="0">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609480" y="1460520"/>
            <a:ext cx="10971720" cy="4095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en-IN" sz="1800" b="0" strike="noStrike" spc="-1" dirty="0">
              <a:latin typeface="Arial"/>
            </a:endParaRPr>
          </a:p>
        </p:txBody>
      </p:sp>
      <p:sp>
        <p:nvSpPr>
          <p:cNvPr id="206" name="CustomShape 2"/>
          <p:cNvSpPr/>
          <p:nvPr/>
        </p:nvSpPr>
        <p:spPr>
          <a:xfrm>
            <a:off x="742202" y="1476652"/>
            <a:ext cx="10972080" cy="42642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90000"/>
              </a:lnSpc>
              <a:spcBef>
                <a:spcPts val="1001"/>
              </a:spcBef>
            </a:pPr>
            <a:endParaRPr lang="en-IN" sz="1800" b="0" strike="noStrike" spc="-1">
              <a:latin typeface="Arial"/>
            </a:endParaRPr>
          </a:p>
          <a:p>
            <a:pPr>
              <a:lnSpc>
                <a:spcPct val="90000"/>
              </a:lnSpc>
              <a:spcBef>
                <a:spcPts val="1001"/>
              </a:spcBef>
            </a:pPr>
            <a:endParaRPr lang="en-IN" sz="1800" b="0" strike="noStrike" spc="-1">
              <a:latin typeface="Arial"/>
            </a:endParaRPr>
          </a:p>
          <a:p>
            <a:pPr>
              <a:lnSpc>
                <a:spcPct val="90000"/>
              </a:lnSpc>
              <a:spcBef>
                <a:spcPts val="1001"/>
              </a:spcBef>
            </a:pPr>
            <a:endParaRPr lang="en-IN" sz="1800" b="0" strike="noStrike" spc="-1">
              <a:latin typeface="Arial"/>
            </a:endParaRPr>
          </a:p>
          <a:p>
            <a:pPr>
              <a:lnSpc>
                <a:spcPct val="90000"/>
              </a:lnSpc>
              <a:spcBef>
                <a:spcPts val="1001"/>
              </a:spcBef>
            </a:pPr>
            <a:endParaRPr lang="en-IN" sz="1800" b="0" strike="noStrike" spc="-1">
              <a:latin typeface="Arial"/>
            </a:endParaRPr>
          </a:p>
          <a:p>
            <a:pPr>
              <a:lnSpc>
                <a:spcPct val="90000"/>
              </a:lnSpc>
              <a:spcBef>
                <a:spcPts val="1001"/>
              </a:spcBef>
            </a:pPr>
            <a:endParaRPr lang="en-IN" sz="1800" b="0" strike="noStrike" spc="-1">
              <a:latin typeface="Arial"/>
            </a:endParaRPr>
          </a:p>
          <a:p>
            <a:pPr>
              <a:lnSpc>
                <a:spcPct val="90000"/>
              </a:lnSpc>
              <a:spcBef>
                <a:spcPts val="1001"/>
              </a:spcBef>
            </a:pPr>
            <a:endParaRPr lang="en-IN" sz="1800" b="0" strike="noStrike" spc="-1">
              <a:latin typeface="Arial"/>
            </a:endParaRPr>
          </a:p>
          <a:p>
            <a:pPr>
              <a:lnSpc>
                <a:spcPct val="90000"/>
              </a:lnSpc>
              <a:spcBef>
                <a:spcPts val="1001"/>
              </a:spcBef>
            </a:pPr>
            <a:endParaRPr lang="en-IN" sz="1800" b="0" strike="noStrike" spc="-1">
              <a:latin typeface="Arial"/>
            </a:endParaRPr>
          </a:p>
          <a:p>
            <a:pPr>
              <a:lnSpc>
                <a:spcPct val="90000"/>
              </a:lnSpc>
              <a:spcBef>
                <a:spcPts val="1001"/>
              </a:spcBef>
            </a:pPr>
            <a:endParaRPr lang="en-IN" sz="1800" b="0" strike="noStrike" spc="-1">
              <a:latin typeface="Arial"/>
            </a:endParaRPr>
          </a:p>
          <a:p>
            <a:pPr>
              <a:lnSpc>
                <a:spcPct val="90000"/>
              </a:lnSpc>
              <a:spcBef>
                <a:spcPts val="1001"/>
              </a:spcBef>
            </a:pPr>
            <a:endParaRPr lang="en-IN" sz="1800" b="0" strike="noStrike" spc="-1">
              <a:latin typeface="Arial"/>
            </a:endParaRPr>
          </a:p>
        </p:txBody>
      </p:sp>
      <p:sp>
        <p:nvSpPr>
          <p:cNvPr id="3" name="Text Placeholder 2">
            <a:extLst>
              <a:ext uri="{FF2B5EF4-FFF2-40B4-BE49-F238E27FC236}">
                <a16:creationId xmlns:a16="http://schemas.microsoft.com/office/drawing/2014/main" id="{C76121C5-3116-C16D-DCD8-3EB2BFD2182D}"/>
              </a:ext>
            </a:extLst>
          </p:cNvPr>
          <p:cNvSpPr>
            <a:spLocks noGrp="1"/>
          </p:cNvSpPr>
          <p:nvPr>
            <p:ph type="body"/>
          </p:nvPr>
        </p:nvSpPr>
        <p:spPr>
          <a:xfrm>
            <a:off x="76200" y="0"/>
            <a:ext cx="5887560" cy="6858000"/>
          </a:xfrm>
        </p:spPr>
        <p:txBody>
          <a:bodyPr/>
          <a:lstStyle/>
          <a:p>
            <a:pPr marL="0" indent="0">
              <a:buNone/>
            </a:pPr>
            <a:r>
              <a:rPr lang="en-US" dirty="0"/>
              <a:t> </a:t>
            </a:r>
            <a:endParaRPr lang="en-IN" dirty="0"/>
          </a:p>
        </p:txBody>
      </p:sp>
      <p:sp>
        <p:nvSpPr>
          <p:cNvPr id="5" name="Text Placeholder 4">
            <a:extLst>
              <a:ext uri="{FF2B5EF4-FFF2-40B4-BE49-F238E27FC236}">
                <a16:creationId xmlns:a16="http://schemas.microsoft.com/office/drawing/2014/main" id="{9AE93034-DB7A-9F9D-D6E7-4152B2951037}"/>
              </a:ext>
            </a:extLst>
          </p:cNvPr>
          <p:cNvSpPr>
            <a:spLocks noGrp="1"/>
          </p:cNvSpPr>
          <p:nvPr>
            <p:ph type="body"/>
          </p:nvPr>
        </p:nvSpPr>
        <p:spPr>
          <a:xfrm>
            <a:off x="6231960" y="3682080"/>
            <a:ext cx="5882520" cy="2727188"/>
          </a:xfrm>
        </p:spPr>
        <p:txBody>
          <a:bodyPr>
            <a:normAutofit fontScale="55000" lnSpcReduction="20000"/>
          </a:bodyPr>
          <a:lstStyle/>
          <a:p>
            <a:pPr>
              <a:lnSpc>
                <a:spcPct val="170000"/>
              </a:lnSpc>
              <a:buFont typeface="Wingdings" panose="05000000000000000000" pitchFamily="2" charset="2"/>
              <a:buChar char="Ø"/>
            </a:pPr>
            <a:r>
              <a:rPr lang="en-US" sz="2800" b="0" strike="noStrike" spc="-1" dirty="0">
                <a:solidFill>
                  <a:srgbClr val="000000"/>
                </a:solidFill>
                <a:latin typeface="Arial"/>
              </a:rPr>
              <a:t>The customer can search for products selection, update the cart, remove products from</a:t>
            </a:r>
            <a:br>
              <a:rPr lang="en-US" dirty="0"/>
            </a:br>
            <a:r>
              <a:rPr lang="en-US" sz="2800" b="0" strike="noStrike" spc="-1" dirty="0">
                <a:solidFill>
                  <a:srgbClr val="000000"/>
                </a:solidFill>
                <a:latin typeface="Arial"/>
              </a:rPr>
              <a:t>the cart and check out from the shop. The customer is also able to update his information such as names, address and other data.</a:t>
            </a:r>
          </a:p>
          <a:p>
            <a:pPr>
              <a:lnSpc>
                <a:spcPct val="170000"/>
              </a:lnSpc>
              <a:buFont typeface="Wingdings" panose="05000000000000000000" pitchFamily="2" charset="2"/>
              <a:buChar char="Ø"/>
            </a:pPr>
            <a:r>
              <a:rPr lang="en-US" sz="2800" b="0" strike="noStrike" spc="-1" dirty="0">
                <a:solidFill>
                  <a:srgbClr val="000000"/>
                </a:solidFill>
                <a:latin typeface="Arial"/>
              </a:rPr>
              <a:t>The User is only able to browse the online shop and add a product to the cart. The user</a:t>
            </a:r>
            <a:br>
              <a:rPr lang="en-US" dirty="0"/>
            </a:br>
            <a:r>
              <a:rPr lang="en-US" sz="2800" b="0" strike="noStrike" spc="-1" dirty="0">
                <a:solidFill>
                  <a:srgbClr val="000000"/>
                </a:solidFill>
                <a:latin typeface="Arial"/>
              </a:rPr>
              <a:t>is limited to the use of the shop.</a:t>
            </a:r>
            <a:endParaRPr lang="en-US" sz="2800" b="0" strike="noStrike" spc="-1" dirty="0">
              <a:latin typeface="Arial"/>
            </a:endParaRPr>
          </a:p>
        </p:txBody>
      </p:sp>
      <p:pic>
        <p:nvPicPr>
          <p:cNvPr id="7" name="Picture 6">
            <a:extLst>
              <a:ext uri="{FF2B5EF4-FFF2-40B4-BE49-F238E27FC236}">
                <a16:creationId xmlns:a16="http://schemas.microsoft.com/office/drawing/2014/main" id="{A853EA70-F4C5-1768-EDD8-9A39F16F2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sp>
        <p:nvSpPr>
          <p:cNvPr id="9" name="Title 1">
            <a:extLst>
              <a:ext uri="{FF2B5EF4-FFF2-40B4-BE49-F238E27FC236}">
                <a16:creationId xmlns:a16="http://schemas.microsoft.com/office/drawing/2014/main" id="{7853A6B6-2310-AFE0-4A5C-746C6326C5BE}"/>
              </a:ext>
            </a:extLst>
          </p:cNvPr>
          <p:cNvSpPr>
            <a:spLocks noGrp="1"/>
          </p:cNvSpPr>
          <p:nvPr>
            <p:ph type="body"/>
          </p:nvPr>
        </p:nvSpPr>
        <p:spPr>
          <a:xfrm>
            <a:off x="6232525" y="1210733"/>
            <a:ext cx="5881688" cy="2387600"/>
          </a:xfrm>
        </p:spPr>
        <p:txBody>
          <a:bodyPr>
            <a:normAutofit fontScale="85000" lnSpcReduction="20000"/>
          </a:bodyPr>
          <a:lstStyle/>
          <a:p>
            <a:pPr>
              <a:lnSpc>
                <a:spcPct val="150000"/>
              </a:lnSpc>
              <a:buFont typeface="Courier New" panose="02070309020205020404" pitchFamily="49" charset="0"/>
              <a:buChar char="o"/>
            </a:pPr>
            <a:r>
              <a:rPr lang="en-US" sz="1600" dirty="0"/>
              <a:t> </a:t>
            </a:r>
            <a:r>
              <a:rPr lang="en-US" sz="1600" b="0" strike="noStrike" spc="-1" dirty="0">
                <a:solidFill>
                  <a:srgbClr val="000000"/>
                </a:solidFill>
                <a:latin typeface="Arial"/>
              </a:rPr>
              <a:t>This project is mainly divided into two main categories: The Administrators and the</a:t>
            </a:r>
            <a:br>
              <a:rPr lang="en-US" sz="1600" dirty="0"/>
            </a:br>
            <a:r>
              <a:rPr lang="en-US" sz="1600" b="0" strike="noStrike" spc="-1" dirty="0">
                <a:solidFill>
                  <a:srgbClr val="000000"/>
                </a:solidFill>
                <a:latin typeface="Arial"/>
              </a:rPr>
              <a:t>Customers/Users.</a:t>
            </a:r>
          </a:p>
          <a:p>
            <a:pPr>
              <a:lnSpc>
                <a:spcPct val="160000"/>
              </a:lnSpc>
              <a:buFont typeface="Courier New" panose="02070309020205020404" pitchFamily="49" charset="0"/>
              <a:buChar char="o"/>
            </a:pPr>
            <a:r>
              <a:rPr lang="en-US" sz="1600" b="0" strike="noStrike" spc="-1" dirty="0">
                <a:solidFill>
                  <a:srgbClr val="000000"/>
                </a:solidFill>
                <a:latin typeface="Arial"/>
              </a:rPr>
              <a:t>The store manager and the staff members operate as the administrators. They can add,</a:t>
            </a:r>
            <a:br>
              <a:rPr lang="en-US" sz="1100" dirty="0"/>
            </a:br>
            <a:r>
              <a:rPr lang="en-US" sz="1600" b="0" strike="noStrike" spc="-1" dirty="0">
                <a:solidFill>
                  <a:srgbClr val="000000"/>
                </a:solidFill>
                <a:latin typeface="Arial"/>
              </a:rPr>
              <a:t>edit, update products or, delete products thus they able to change the names of products,</a:t>
            </a:r>
            <a:br>
              <a:rPr lang="en-US" sz="1100" dirty="0"/>
            </a:br>
            <a:r>
              <a:rPr lang="en-US" sz="1600" b="0" strike="noStrike" spc="-1" dirty="0">
                <a:solidFill>
                  <a:srgbClr val="000000"/>
                </a:solidFill>
                <a:latin typeface="Arial"/>
              </a:rPr>
              <a:t>change prices and, add or remove products.</a:t>
            </a:r>
          </a:p>
          <a:p>
            <a:pPr marL="0" indent="0">
              <a:lnSpc>
                <a:spcPct val="150000"/>
              </a:lnSpc>
              <a:buNone/>
            </a:pPr>
            <a:endParaRPr lang="en-IN"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FD07404-D76B-1751-866B-E6326B21CC65}"/>
              </a:ext>
            </a:extLst>
          </p:cNvPr>
          <p:cNvSpPr>
            <a:spLocks noGrp="1"/>
          </p:cNvSpPr>
          <p:nvPr>
            <p:ph type="body"/>
          </p:nvPr>
        </p:nvSpPr>
        <p:spPr>
          <a:xfrm>
            <a:off x="143933" y="127000"/>
            <a:ext cx="5819827" cy="6731000"/>
          </a:xfrm>
        </p:spPr>
        <p:txBody>
          <a:bodyPr/>
          <a:lstStyle/>
          <a:p>
            <a:pPr marL="0" indent="0">
              <a:buNone/>
            </a:pPr>
            <a:r>
              <a:rPr lang="en-US" dirty="0"/>
              <a:t>   	</a:t>
            </a:r>
            <a:endParaRPr lang="en-IN" dirty="0"/>
          </a:p>
        </p:txBody>
      </p:sp>
      <p:sp>
        <p:nvSpPr>
          <p:cNvPr id="9" name="Text Placeholder 8">
            <a:extLst>
              <a:ext uri="{FF2B5EF4-FFF2-40B4-BE49-F238E27FC236}">
                <a16:creationId xmlns:a16="http://schemas.microsoft.com/office/drawing/2014/main" id="{F72C9F4A-9DB8-E43F-73ED-93DDD1FE1D1C}"/>
              </a:ext>
            </a:extLst>
          </p:cNvPr>
          <p:cNvSpPr>
            <a:spLocks noGrp="1"/>
          </p:cNvSpPr>
          <p:nvPr>
            <p:ph type="body"/>
          </p:nvPr>
        </p:nvSpPr>
        <p:spPr>
          <a:xfrm>
            <a:off x="6231959" y="126999"/>
            <a:ext cx="5900773" cy="6730999"/>
          </a:xfrm>
        </p:spPr>
        <p:txBody>
          <a:bodyPr/>
          <a:lstStyle/>
          <a:p>
            <a:pPr marL="0" indent="0">
              <a:buNone/>
            </a:pPr>
            <a:r>
              <a:rPr lang="en-US" dirty="0"/>
              <a:t>  </a:t>
            </a:r>
            <a:endParaRPr lang="en-IN" dirty="0"/>
          </a:p>
        </p:txBody>
      </p:sp>
      <p:pic>
        <p:nvPicPr>
          <p:cNvPr id="14" name="Picture 13">
            <a:extLst>
              <a:ext uri="{FF2B5EF4-FFF2-40B4-BE49-F238E27FC236}">
                <a16:creationId xmlns:a16="http://schemas.microsoft.com/office/drawing/2014/main" id="{2C40E2DA-FAB7-FC14-1157-922486561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68689" cy="6857998"/>
          </a:xfrm>
          <a:prstGeom prst="rect">
            <a:avLst/>
          </a:prstGeom>
        </p:spPr>
      </p:pic>
    </p:spTree>
    <p:extLst>
      <p:ext uri="{BB962C8B-B14F-4D97-AF65-F5344CB8AC3E}">
        <p14:creationId xmlns:p14="http://schemas.microsoft.com/office/powerpoint/2010/main" val="744551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4275360" y="704160"/>
            <a:ext cx="7314120" cy="522000"/>
          </a:xfrm>
          <a:prstGeom prst="rect">
            <a:avLst/>
          </a:prstGeom>
          <a:noFill/>
          <a:ln>
            <a:noFill/>
          </a:ln>
        </p:spPr>
        <p:style>
          <a:lnRef idx="0">
            <a:scrgbClr r="0" g="0" b="0"/>
          </a:lnRef>
          <a:fillRef idx="0">
            <a:scrgbClr r="0" g="0" b="0"/>
          </a:fillRef>
          <a:effectRef idx="0">
            <a:scrgbClr r="0" g="0" b="0"/>
          </a:effectRef>
          <a:fontRef idx="minor"/>
        </p:style>
        <p:txBody>
          <a:bodyPr lIns="0" tIns="45000" rIns="0" bIns="0" anchor="b">
            <a:normAutofit fontScale="77500" lnSpcReduction="20000"/>
          </a:bodyPr>
          <a:lstStyle/>
          <a:p>
            <a:pPr>
              <a:lnSpc>
                <a:spcPct val="100000"/>
              </a:lnSpc>
            </a:pPr>
            <a:r>
              <a:rPr lang="en-IN" sz="5000" b="0" strike="noStrike" spc="-1">
                <a:solidFill>
                  <a:srgbClr val="455F51"/>
                </a:solidFill>
                <a:latin typeface="Century Gothic"/>
                <a:ea typeface="DejaVu Sans"/>
              </a:rPr>
              <a:t>Modules</a:t>
            </a:r>
            <a:endParaRPr lang="en-IN" sz="5000" b="0" strike="noStrike" spc="-1">
              <a:latin typeface="Arial"/>
            </a:endParaRPr>
          </a:p>
        </p:txBody>
      </p:sp>
      <p:sp>
        <p:nvSpPr>
          <p:cNvPr id="208" name="CustomShape 2"/>
          <p:cNvSpPr/>
          <p:nvPr/>
        </p:nvSpPr>
        <p:spPr>
          <a:xfrm>
            <a:off x="609480" y="1935360"/>
            <a:ext cx="10971720" cy="438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560" indent="-456480">
              <a:lnSpc>
                <a:spcPct val="100000"/>
              </a:lnSpc>
              <a:spcBef>
                <a:spcPts val="519"/>
              </a:spcBef>
              <a:buClr>
                <a:srgbClr val="626B1A"/>
              </a:buClr>
              <a:buSzPct val="95000"/>
              <a:buFont typeface="Courier New"/>
              <a:buChar char="o"/>
            </a:pPr>
            <a:r>
              <a:rPr lang="en-IN" sz="2600" b="0" strike="noStrike" spc="-1">
                <a:solidFill>
                  <a:srgbClr val="000000"/>
                </a:solidFill>
                <a:latin typeface="Palatino Linotype"/>
                <a:ea typeface="DejaVu Sans"/>
              </a:rPr>
              <a:t>Homepage.</a:t>
            </a:r>
            <a:endParaRPr lang="en-IN" sz="2600" b="0" strike="noStrike" spc="-1">
              <a:latin typeface="Arial"/>
            </a:endParaRPr>
          </a:p>
          <a:p>
            <a:pPr marL="457560" indent="-456480">
              <a:lnSpc>
                <a:spcPct val="100000"/>
              </a:lnSpc>
              <a:spcBef>
                <a:spcPts val="519"/>
              </a:spcBef>
              <a:buClr>
                <a:srgbClr val="626B1A"/>
              </a:buClr>
              <a:buSzPct val="95000"/>
              <a:buFont typeface="Courier New"/>
              <a:buChar char="o"/>
            </a:pPr>
            <a:r>
              <a:rPr lang="en-IN" sz="2600" b="0" strike="noStrike" spc="-1">
                <a:solidFill>
                  <a:srgbClr val="000000"/>
                </a:solidFill>
                <a:latin typeface="Palatino Linotype"/>
                <a:ea typeface="DejaVu Sans"/>
              </a:rPr>
              <a:t>Header.</a:t>
            </a:r>
            <a:endParaRPr lang="en-IN" sz="2600" b="0" strike="noStrike" spc="-1">
              <a:latin typeface="Arial"/>
            </a:endParaRPr>
          </a:p>
          <a:p>
            <a:pPr marL="457560" indent="-456480">
              <a:lnSpc>
                <a:spcPct val="100000"/>
              </a:lnSpc>
              <a:spcBef>
                <a:spcPts val="519"/>
              </a:spcBef>
              <a:buClr>
                <a:srgbClr val="626B1A"/>
              </a:buClr>
              <a:buSzPct val="95000"/>
              <a:buFont typeface="Courier New"/>
              <a:buChar char="o"/>
            </a:pPr>
            <a:r>
              <a:rPr lang="en-IN" sz="2600" b="0" strike="noStrike" spc="-1">
                <a:solidFill>
                  <a:srgbClr val="000000"/>
                </a:solidFill>
                <a:latin typeface="Palatino Linotype"/>
                <a:ea typeface="DejaVu Sans"/>
              </a:rPr>
              <a:t>Products.</a:t>
            </a:r>
            <a:endParaRPr lang="en-IN" sz="2600" b="0" strike="noStrike" spc="-1">
              <a:latin typeface="Arial"/>
            </a:endParaRPr>
          </a:p>
          <a:p>
            <a:pPr marL="457560" indent="-456480">
              <a:lnSpc>
                <a:spcPct val="100000"/>
              </a:lnSpc>
              <a:spcBef>
                <a:spcPts val="519"/>
              </a:spcBef>
              <a:buClr>
                <a:srgbClr val="626B1A"/>
              </a:buClr>
              <a:buSzPct val="95000"/>
              <a:buFont typeface="Courier New"/>
              <a:buChar char="o"/>
            </a:pPr>
            <a:r>
              <a:rPr lang="en-IN" sz="2600" b="0" strike="noStrike" spc="-1">
                <a:solidFill>
                  <a:srgbClr val="000000"/>
                </a:solidFill>
                <a:latin typeface="Palatino Linotype"/>
                <a:ea typeface="DejaVu Sans"/>
              </a:rPr>
              <a:t>Admin.</a:t>
            </a:r>
            <a:endParaRPr lang="en-IN" sz="2600" b="0" strike="noStrike" spc="-1">
              <a:latin typeface="Arial"/>
            </a:endParaRPr>
          </a:p>
          <a:p>
            <a:pPr marL="457560" indent="-456480">
              <a:lnSpc>
                <a:spcPct val="100000"/>
              </a:lnSpc>
              <a:spcBef>
                <a:spcPts val="519"/>
              </a:spcBef>
              <a:buClr>
                <a:srgbClr val="626B1A"/>
              </a:buClr>
              <a:buSzPct val="95000"/>
              <a:buFont typeface="Courier New"/>
              <a:buChar char="o"/>
            </a:pPr>
            <a:r>
              <a:rPr lang="en-IN" sz="2600" b="0" strike="noStrike" spc="-1">
                <a:solidFill>
                  <a:srgbClr val="000000"/>
                </a:solidFill>
                <a:latin typeface="Palatino Linotype"/>
                <a:ea typeface="DejaVu Sans"/>
              </a:rPr>
              <a:t>User.</a:t>
            </a:r>
            <a:endParaRPr lang="en-IN" sz="2600" b="0" strike="noStrike" spc="-1">
              <a:latin typeface="Arial"/>
            </a:endParaRPr>
          </a:p>
          <a:p>
            <a:pPr marL="457560" indent="-456480">
              <a:lnSpc>
                <a:spcPct val="100000"/>
              </a:lnSpc>
              <a:spcBef>
                <a:spcPts val="519"/>
              </a:spcBef>
              <a:buClr>
                <a:srgbClr val="626B1A"/>
              </a:buClr>
              <a:buSzPct val="95000"/>
              <a:buFont typeface="Courier New"/>
              <a:buChar char="o"/>
            </a:pPr>
            <a:r>
              <a:rPr lang="en-IN" sz="2600" b="0" strike="noStrike" spc="-1">
                <a:solidFill>
                  <a:srgbClr val="000000"/>
                </a:solidFill>
                <a:latin typeface="Palatino Linotype"/>
                <a:ea typeface="DejaVu Sans"/>
              </a:rPr>
              <a:t>Cart.</a:t>
            </a:r>
            <a:endParaRPr lang="en-IN" sz="2600" b="0" strike="noStrike" spc="-1">
              <a:latin typeface="Arial"/>
            </a:endParaRPr>
          </a:p>
          <a:p>
            <a:pPr marL="457560" indent="-456480">
              <a:lnSpc>
                <a:spcPct val="100000"/>
              </a:lnSpc>
              <a:spcBef>
                <a:spcPts val="519"/>
              </a:spcBef>
              <a:buClr>
                <a:srgbClr val="626B1A"/>
              </a:buClr>
              <a:buSzPct val="95000"/>
              <a:buFont typeface="Courier New"/>
              <a:buChar char="o"/>
            </a:pPr>
            <a:r>
              <a:rPr lang="en-IN" sz="2600" b="0" strike="noStrike" spc="-1">
                <a:solidFill>
                  <a:srgbClr val="000000"/>
                </a:solidFill>
                <a:latin typeface="Palatino Linotype"/>
                <a:ea typeface="DejaVu Sans"/>
              </a:rPr>
              <a:t>Checkout.</a:t>
            </a:r>
            <a:endParaRPr lang="en-IN" sz="2600" b="0" strike="noStrike" spc="-1">
              <a:latin typeface="Arial"/>
            </a:endParaRPr>
          </a:p>
          <a:p>
            <a:pPr marL="457560" indent="-456480">
              <a:lnSpc>
                <a:spcPct val="100000"/>
              </a:lnSpc>
              <a:spcBef>
                <a:spcPts val="519"/>
              </a:spcBef>
              <a:buClr>
                <a:srgbClr val="626B1A"/>
              </a:buClr>
              <a:buSzPct val="95000"/>
              <a:buFont typeface="Courier New"/>
              <a:buChar char="o"/>
            </a:pPr>
            <a:r>
              <a:rPr lang="en-IN" sz="2600" b="0" strike="noStrike" spc="-1">
                <a:solidFill>
                  <a:srgbClr val="000000"/>
                </a:solidFill>
                <a:latin typeface="Palatino Linotype"/>
                <a:ea typeface="DejaVu Sans"/>
              </a:rPr>
              <a:t>Footer.</a:t>
            </a:r>
            <a:endParaRPr lang="en-IN" sz="2600" b="0" strike="noStrike" spc="-1">
              <a:latin typeface="Arial"/>
            </a:endParaRPr>
          </a:p>
          <a:p>
            <a:pPr>
              <a:lnSpc>
                <a:spcPct val="100000"/>
              </a:lnSpc>
              <a:spcBef>
                <a:spcPts val="519"/>
              </a:spcBef>
            </a:pPr>
            <a:endParaRPr lang="en-IN" sz="2600" b="0" strike="noStrike" spc="-1">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1"/>
          <p:cNvSpPr/>
          <p:nvPr/>
        </p:nvSpPr>
        <p:spPr>
          <a:xfrm>
            <a:off x="770400" y="169200"/>
            <a:ext cx="10810800" cy="786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IN" sz="1800" b="0" strike="noStrike" spc="-1" dirty="0">
                <a:solidFill>
                  <a:srgbClr val="000000"/>
                </a:solidFill>
                <a:latin typeface="Palatino Linotype"/>
                <a:ea typeface="DejaVu Sans"/>
              </a:rPr>
              <a:t>										</a:t>
            </a:r>
            <a:endParaRPr lang="en-IN" sz="3200" b="0" strike="noStrike" spc="-1" dirty="0">
              <a:latin typeface="Arial"/>
            </a:endParaRPr>
          </a:p>
        </p:txBody>
      </p:sp>
      <p:sp>
        <p:nvSpPr>
          <p:cNvPr id="210" name="CustomShape 2"/>
          <p:cNvSpPr/>
          <p:nvPr/>
        </p:nvSpPr>
        <p:spPr>
          <a:xfrm>
            <a:off x="609840" y="1481760"/>
            <a:ext cx="10971720" cy="52657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108000">
              <a:lnSpc>
                <a:spcPct val="100000"/>
              </a:lnSpc>
              <a:spcBef>
                <a:spcPts val="519"/>
              </a:spcBef>
            </a:pPr>
            <a:r>
              <a:rPr lang="en-IN" sz="2600" b="0" strike="noStrike" spc="-1">
                <a:solidFill>
                  <a:srgbClr val="C00000"/>
                </a:solidFill>
                <a:latin typeface="Palatino Linotype"/>
                <a:ea typeface="DejaVu Sans"/>
              </a:rPr>
              <a:t>  </a:t>
            </a:r>
            <a:r>
              <a:rPr lang="en-IN" sz="3200" b="0" strike="noStrike" spc="-1">
                <a:solidFill>
                  <a:srgbClr val="C00000"/>
                </a:solidFill>
                <a:latin typeface="Palatino Linotype"/>
                <a:ea typeface="DejaVu Sans"/>
              </a:rPr>
              <a:t>Homepage</a:t>
            </a:r>
            <a:r>
              <a:rPr lang="en-IN" sz="2600" b="0" strike="noStrike" spc="-1">
                <a:solidFill>
                  <a:srgbClr val="000000"/>
                </a:solidFill>
                <a:latin typeface="Palatino Linotype"/>
                <a:ea typeface="DejaVu Sans"/>
              </a:rPr>
              <a:t>.</a:t>
            </a:r>
            <a:endParaRPr lang="en-IN" sz="2600" b="0" strike="noStrike" spc="-1">
              <a:latin typeface="Arial"/>
            </a:endParaRPr>
          </a:p>
          <a:p>
            <a:pPr marL="108000">
              <a:lnSpc>
                <a:spcPct val="150000"/>
              </a:lnSpc>
              <a:spcBef>
                <a:spcPts val="519"/>
              </a:spcBef>
            </a:pPr>
            <a:r>
              <a:rPr lang="en-IN" sz="2600" b="0" strike="noStrike" spc="-1">
                <a:solidFill>
                  <a:srgbClr val="000000"/>
                </a:solidFill>
                <a:latin typeface="Palatino Linotype"/>
                <a:ea typeface="DejaVu Sans"/>
              </a:rPr>
              <a:t>                     </a:t>
            </a:r>
            <a:endParaRPr lang="en-IN" sz="2600" b="0" strike="noStrike" spc="-1">
              <a:latin typeface="Arial"/>
            </a:endParaRPr>
          </a:p>
          <a:p>
            <a:pPr marL="108000">
              <a:lnSpc>
                <a:spcPct val="150000"/>
              </a:lnSpc>
              <a:spcBef>
                <a:spcPts val="519"/>
              </a:spcBef>
            </a:pPr>
            <a:r>
              <a:rPr lang="en-IN" sz="2600" b="0" strike="noStrike" spc="-1">
                <a:solidFill>
                  <a:srgbClr val="000000"/>
                </a:solidFill>
                <a:latin typeface="Palatino Linotype"/>
                <a:ea typeface="DejaVu Sans"/>
              </a:rPr>
              <a:t>			</a:t>
            </a:r>
            <a:r>
              <a:rPr lang="en-IN" sz="2400" b="0" strike="noStrike" spc="-1">
                <a:solidFill>
                  <a:srgbClr val="000000"/>
                </a:solidFill>
                <a:latin typeface="Palatino Linotype"/>
                <a:ea typeface="DejaVu Sans"/>
              </a:rPr>
              <a:t>The homepage includes the basic UI structure of Website. This includes the </a:t>
            </a:r>
            <a:r>
              <a:rPr lang="en-IN" sz="2400" b="1" strike="noStrike" spc="-1">
                <a:solidFill>
                  <a:srgbClr val="000000"/>
                </a:solidFill>
                <a:latin typeface="Palatino Linotype"/>
                <a:ea typeface="DejaVu Sans"/>
              </a:rPr>
              <a:t>Hot Deal Section </a:t>
            </a:r>
            <a:r>
              <a:rPr lang="en-IN" sz="2400" b="0" strike="noStrike" spc="-1">
                <a:solidFill>
                  <a:srgbClr val="000000"/>
                </a:solidFill>
                <a:latin typeface="Palatino Linotype"/>
                <a:ea typeface="DejaVu Sans"/>
              </a:rPr>
              <a:t>of the E-Commerce website and </a:t>
            </a:r>
            <a:r>
              <a:rPr lang="en-IN" sz="2400" b="1" strike="noStrike" spc="-1">
                <a:solidFill>
                  <a:srgbClr val="000000"/>
                </a:solidFill>
                <a:latin typeface="Palatino Linotype"/>
                <a:ea typeface="DejaVu Sans"/>
              </a:rPr>
              <a:t>Top-Selling </a:t>
            </a:r>
            <a:r>
              <a:rPr lang="en-IN" sz="2400" b="0" strike="noStrike" spc="-1">
                <a:solidFill>
                  <a:srgbClr val="000000"/>
                </a:solidFill>
                <a:latin typeface="Palatino Linotype"/>
                <a:ea typeface="DejaVu Sans"/>
              </a:rPr>
              <a:t>products in website. In The home page we include slider for top selling products and we can see the products are sliding continuously in the bottom of the home page and we can Directly add this products to cart. The top selling products are based on the rating of customers and sells of a products.  </a:t>
            </a:r>
            <a:endParaRPr lang="en-IN" sz="2400" b="0" strike="noStrike" spc="-1">
              <a:latin typeface="Arial"/>
            </a:endParaRPr>
          </a:p>
          <a:p>
            <a:pPr marL="108000">
              <a:lnSpc>
                <a:spcPct val="150000"/>
              </a:lnSpc>
              <a:spcBef>
                <a:spcPts val="519"/>
              </a:spcBef>
            </a:pPr>
            <a:endParaRPr lang="en-IN" sz="2400" b="0" strike="noStrike" spc="-1">
              <a:latin typeface="Arial"/>
            </a:endParaRPr>
          </a:p>
          <a:p>
            <a:pPr marL="108000">
              <a:lnSpc>
                <a:spcPct val="150000"/>
              </a:lnSpc>
              <a:spcBef>
                <a:spcPts val="519"/>
              </a:spcBef>
            </a:pPr>
            <a:endParaRPr lang="en-IN" sz="2400" b="0" strike="noStrike" spc="-1">
              <a:latin typeface="Arial"/>
            </a:endParaRPr>
          </a:p>
          <a:p>
            <a:pPr marL="108000">
              <a:lnSpc>
                <a:spcPct val="150000"/>
              </a:lnSpc>
              <a:spcBef>
                <a:spcPts val="519"/>
              </a:spcBef>
            </a:pPr>
            <a:endParaRPr lang="en-IN" sz="2400" b="0" strike="noStrike" spc="-1">
              <a:latin typeface="Arial"/>
            </a:endParaRPr>
          </a:p>
          <a:p>
            <a:pPr marL="108000">
              <a:lnSpc>
                <a:spcPct val="100000"/>
              </a:lnSpc>
              <a:spcBef>
                <a:spcPts val="519"/>
              </a:spcBef>
            </a:pPr>
            <a:endParaRPr lang="en-IN" sz="2400" b="0" strike="noStrike" spc="-1">
              <a:latin typeface="Arial"/>
            </a:endParaRPr>
          </a:p>
          <a:p>
            <a:pPr marL="108000">
              <a:lnSpc>
                <a:spcPct val="100000"/>
              </a:lnSpc>
              <a:spcBef>
                <a:spcPts val="519"/>
              </a:spcBef>
            </a:pPr>
            <a:endParaRPr lang="en-IN" sz="2400" b="0" strike="noStrike" spc="-1">
              <a:latin typeface="Arial"/>
            </a:endParaRPr>
          </a:p>
          <a:p>
            <a:pPr marL="108000">
              <a:lnSpc>
                <a:spcPct val="100000"/>
              </a:lnSpc>
              <a:spcBef>
                <a:spcPts val="1417"/>
              </a:spcBef>
            </a:pPr>
            <a:endParaRPr lang="en-IN" sz="2400" b="0" strike="noStrike" spc="-1">
              <a:latin typeface="Arial"/>
            </a:endParaRPr>
          </a:p>
          <a:p>
            <a:pPr marL="108000">
              <a:lnSpc>
                <a:spcPct val="100000"/>
              </a:lnSpc>
              <a:spcBef>
                <a:spcPts val="1417"/>
              </a:spcBef>
            </a:pPr>
            <a:endParaRPr lang="en-IN" sz="2400" b="0" strike="noStrike" spc="-1">
              <a:latin typeface="Arial"/>
            </a:endParaRPr>
          </a:p>
          <a:p>
            <a:pPr marL="108000">
              <a:lnSpc>
                <a:spcPct val="100000"/>
              </a:lnSpc>
              <a:spcBef>
                <a:spcPts val="1417"/>
              </a:spcBef>
            </a:pPr>
            <a:endParaRPr lang="en-IN" sz="2400" b="0" strike="noStrike" spc="-1">
              <a:latin typeface="Arial"/>
            </a:endParaRPr>
          </a:p>
          <a:p>
            <a:pPr marL="108000">
              <a:lnSpc>
                <a:spcPct val="100000"/>
              </a:lnSpc>
              <a:spcBef>
                <a:spcPts val="1417"/>
              </a:spcBef>
            </a:pPr>
            <a:endParaRPr lang="en-IN" sz="2400" b="0" strike="noStrike" spc="-1">
              <a:latin typeface="Arial"/>
            </a:endParaRPr>
          </a:p>
          <a:p>
            <a:pPr marL="108000">
              <a:lnSpc>
                <a:spcPct val="100000"/>
              </a:lnSpc>
              <a:spcBef>
                <a:spcPts val="1417"/>
              </a:spcBef>
            </a:pPr>
            <a:endParaRPr lang="en-IN" sz="2400" b="0" strike="noStrike" spc="-1">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brainstorming presentation</Template>
  <TotalTime>378</TotalTime>
  <Words>1878</Words>
  <Application>Microsoft Office PowerPoint</Application>
  <PresentationFormat>Widescreen</PresentationFormat>
  <Paragraphs>169</Paragraphs>
  <Slides>32</Slides>
  <Notes>1</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32</vt:i4>
      </vt:variant>
    </vt:vector>
  </HeadingPairs>
  <TitlesOfParts>
    <vt:vector size="46" baseType="lpstr">
      <vt:lpstr>Arial</vt:lpstr>
      <vt:lpstr>Avenir Next LT Pro</vt:lpstr>
      <vt:lpstr>Century Gothic</vt:lpstr>
      <vt:lpstr>Courier New</vt:lpstr>
      <vt:lpstr>Palatino Linotype</vt:lpstr>
      <vt:lpstr>Roboto</vt:lpstr>
      <vt:lpstr>Symbol</vt:lpstr>
      <vt:lpstr>Times New Roman</vt:lpstr>
      <vt:lpstr>Wingdings</vt:lpstr>
      <vt:lpstr>Wingdings 2</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Results Homepage:-</vt:lpstr>
      <vt:lpstr>Header:-</vt:lpstr>
      <vt:lpstr>Products:-</vt:lpstr>
      <vt:lpstr>Admin Panel:-</vt:lpstr>
      <vt:lpstr>User Registration:</vt:lpstr>
      <vt:lpstr>Admin/User Login:</vt:lpstr>
      <vt:lpstr>Cart:-</vt:lpstr>
      <vt:lpstr>Checkout:-</vt:lpstr>
      <vt:lpstr>Footer:-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Website</dc:title>
  <dc:subject/>
  <dc:creator>KARRICHEKKA SREEHARI</dc:creator>
  <dc:description/>
  <cp:lastModifiedBy>KARRICHEKKA SREEHARI</cp:lastModifiedBy>
  <cp:revision>7</cp:revision>
  <dcterms:created xsi:type="dcterms:W3CDTF">2022-09-17T09:37:54Z</dcterms:created>
  <dcterms:modified xsi:type="dcterms:W3CDTF">2022-09-18T10:21:26Z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Applications">
    <vt:lpwstr/>
  </property>
  <property fmtid="{D5CDD505-2E9C-101B-9397-08002B2CF9AE}" pid="4" name="CampaignTags">
    <vt:lpwstr/>
  </property>
  <property fmtid="{D5CDD505-2E9C-101B-9397-08002B2CF9AE}" pid="5" name="CategoryTags">
    <vt:lpwstr/>
  </property>
  <property fmtid="{D5CDD505-2E9C-101B-9397-08002B2CF9AE}" pid="6" name="ContentTypeId">
    <vt:lpwstr>0x010100AA3F7D94069FF64A86F7DFF56D60E3BE</vt:lpwstr>
  </property>
  <property fmtid="{D5CDD505-2E9C-101B-9397-08002B2CF9AE}" pid="7" name="FeatureTags">
    <vt:lpwstr/>
  </property>
  <property fmtid="{D5CDD505-2E9C-101B-9397-08002B2CF9AE}" pid="8" name="HiddenCategoryTags">
    <vt:lpwstr/>
  </property>
  <property fmtid="{D5CDD505-2E9C-101B-9397-08002B2CF9AE}" pid="9" name="HiddenSlides">
    <vt:i4>0</vt:i4>
  </property>
  <property fmtid="{D5CDD505-2E9C-101B-9397-08002B2CF9AE}" pid="10" name="HyperlinksChanged">
    <vt:bool>false</vt:bool>
  </property>
  <property fmtid="{D5CDD505-2E9C-101B-9397-08002B2CF9AE}" pid="11" name="InternalTags">
    <vt:lpwstr/>
  </property>
  <property fmtid="{D5CDD505-2E9C-101B-9397-08002B2CF9AE}" pid="12" name="LinksUpToDate">
    <vt:bool>false</vt:bool>
  </property>
  <property fmtid="{D5CDD505-2E9C-101B-9397-08002B2CF9AE}" pid="13" name="LocalizationTags">
    <vt:lpwstr/>
  </property>
  <property fmtid="{D5CDD505-2E9C-101B-9397-08002B2CF9AE}" pid="14" name="MMClips">
    <vt:i4>0</vt:i4>
  </property>
  <property fmtid="{D5CDD505-2E9C-101B-9397-08002B2CF9AE}" pid="15" name="Notes">
    <vt:i4>1</vt:i4>
  </property>
  <property fmtid="{D5CDD505-2E9C-101B-9397-08002B2CF9AE}" pid="16" name="Order">
    <vt:i4>74069100</vt:i4>
  </property>
  <property fmtid="{D5CDD505-2E9C-101B-9397-08002B2CF9AE}" pid="17" name="PresentationFormat">
    <vt:lpwstr>Widescreen</vt:lpwstr>
  </property>
  <property fmtid="{D5CDD505-2E9C-101B-9397-08002B2CF9AE}" pid="18" name="ScaleCrop">
    <vt:bool>false</vt:bool>
  </property>
  <property fmtid="{D5CDD505-2E9C-101B-9397-08002B2CF9AE}" pid="19" name="ScenarioTags">
    <vt:lpwstr/>
  </property>
  <property fmtid="{D5CDD505-2E9C-101B-9397-08002B2CF9AE}" pid="20" name="ShareDoc">
    <vt:bool>false</vt:bool>
  </property>
  <property fmtid="{D5CDD505-2E9C-101B-9397-08002B2CF9AE}" pid="21" name="Slides">
    <vt:i4>23</vt:i4>
  </property>
</Properties>
</file>